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4" r:id="rId2"/>
  </p:sldMasterIdLst>
  <p:notesMasterIdLst>
    <p:notesMasterId r:id="rId35"/>
  </p:notesMasterIdLst>
  <p:sldIdLst>
    <p:sldId id="299" r:id="rId3"/>
    <p:sldId id="300" r:id="rId4"/>
    <p:sldId id="295" r:id="rId5"/>
    <p:sldId id="332" r:id="rId6"/>
    <p:sldId id="544" r:id="rId7"/>
    <p:sldId id="409" r:id="rId8"/>
    <p:sldId id="355" r:id="rId9"/>
    <p:sldId id="357" r:id="rId10"/>
    <p:sldId id="356" r:id="rId11"/>
    <p:sldId id="385" r:id="rId12"/>
    <p:sldId id="361" r:id="rId13"/>
    <p:sldId id="360" r:id="rId14"/>
    <p:sldId id="333" r:id="rId15"/>
    <p:sldId id="374" r:id="rId16"/>
    <p:sldId id="338" r:id="rId17"/>
    <p:sldId id="406" r:id="rId18"/>
    <p:sldId id="546" r:id="rId19"/>
    <p:sldId id="366" r:id="rId20"/>
    <p:sldId id="576" r:id="rId21"/>
    <p:sldId id="479" r:id="rId22"/>
    <p:sldId id="364" r:id="rId23"/>
    <p:sldId id="531" r:id="rId24"/>
    <p:sldId id="379" r:id="rId25"/>
    <p:sldId id="408" r:id="rId26"/>
    <p:sldId id="599" r:id="rId27"/>
    <p:sldId id="601" r:id="rId28"/>
    <p:sldId id="542" r:id="rId29"/>
    <p:sldId id="557" r:id="rId30"/>
    <p:sldId id="554" r:id="rId31"/>
    <p:sldId id="560" r:id="rId32"/>
    <p:sldId id="543" r:id="rId33"/>
    <p:sldId id="330" r:id="rId34"/>
  </p:sldIdLst>
  <p:sldSz cx="9144000" cy="6858000" type="screen4x3"/>
  <p:notesSz cx="7010400" cy="92360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Erik Karvinen" initials="EK" lastIdx="2" clrIdx="0">
    <p:extLst>
      <p:ext uri="{19B8F6BF-5375-455C-9EA6-DF929625EA0E}">
        <p15:presenceInfo xmlns:p15="http://schemas.microsoft.com/office/powerpoint/2012/main" userId="S::karvinen@watsonecon.ca::813f4667-d39d-4fb7-a50c-3bd04205274b" providerId="AD"/>
      </p:ext>
    </p:extLst>
  </p:cmAuthor>
  <p:cmAuthor id="2" name="Daryl Abbs" initials="DA" lastIdx="1" clrIdx="1">
    <p:extLst>
      <p:ext uri="{19B8F6BF-5375-455C-9EA6-DF929625EA0E}">
        <p15:presenceInfo xmlns:p15="http://schemas.microsoft.com/office/powerpoint/2012/main" userId="Daryl Abbs"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4608" autoAdjust="0"/>
    <p:restoredTop sz="86385" autoAdjust="0"/>
  </p:normalViewPr>
  <p:slideViewPr>
    <p:cSldViewPr snapToGrid="0">
      <p:cViewPr varScale="1">
        <p:scale>
          <a:sx n="98" d="100"/>
          <a:sy n="98" d="100"/>
        </p:scale>
        <p:origin x="1572" y="108"/>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p:cViewPr varScale="1">
        <p:scale>
          <a:sx n="65" d="100"/>
          <a:sy n="65" d="100"/>
        </p:scale>
        <p:origin x="3125" y="3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heme" Target="theme/theme1.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commentAuthors" Target="commentAuthor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3407"/>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3407"/>
          </a:xfrm>
          <a:prstGeom prst="rect">
            <a:avLst/>
          </a:prstGeom>
        </p:spPr>
        <p:txBody>
          <a:bodyPr vert="horz" lIns="93177" tIns="46589" rIns="93177" bIns="46589" rtlCol="0"/>
          <a:lstStyle>
            <a:lvl1pPr algn="r">
              <a:defRPr sz="1200"/>
            </a:lvl1pPr>
          </a:lstStyle>
          <a:p>
            <a:fld id="{813E1719-A9A7-40F3-BCBA-FB3F1A41511A}" type="datetimeFigureOut">
              <a:rPr lang="en-US" smtClean="0"/>
              <a:t>2/17/2021</a:t>
            </a:fld>
            <a:endParaRPr lang="en-US"/>
          </a:p>
        </p:txBody>
      </p:sp>
      <p:sp>
        <p:nvSpPr>
          <p:cNvPr id="4" name="Slide Image Placeholder 3"/>
          <p:cNvSpPr>
            <a:spLocks noGrp="1" noRot="1" noChangeAspect="1"/>
          </p:cNvSpPr>
          <p:nvPr>
            <p:ph type="sldImg" idx="2"/>
          </p:nvPr>
        </p:nvSpPr>
        <p:spPr>
          <a:xfrm>
            <a:off x="1427163" y="1154113"/>
            <a:ext cx="4156075" cy="3116262"/>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44861"/>
            <a:ext cx="5608320" cy="3636705"/>
          </a:xfrm>
          <a:prstGeom prst="rect">
            <a:avLst/>
          </a:prstGeom>
        </p:spPr>
        <p:txBody>
          <a:bodyPr vert="horz" lIns="93177" tIns="46589" rIns="93177" bIns="46589"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772669"/>
            <a:ext cx="3037840" cy="463406"/>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772669"/>
            <a:ext cx="3037840" cy="463406"/>
          </a:xfrm>
          <a:prstGeom prst="rect">
            <a:avLst/>
          </a:prstGeom>
        </p:spPr>
        <p:txBody>
          <a:bodyPr vert="horz" lIns="93177" tIns="46589" rIns="93177" bIns="46589" rtlCol="0" anchor="b"/>
          <a:lstStyle>
            <a:lvl1pPr algn="r">
              <a:defRPr sz="1200"/>
            </a:lvl1pPr>
          </a:lstStyle>
          <a:p>
            <a:fld id="{FB26FCD4-69A3-4090-BFC9-1379DF6BE169}" type="slidenum">
              <a:rPr lang="en-US" smtClean="0"/>
              <a:t>‹#›</a:t>
            </a:fld>
            <a:endParaRPr lang="en-US"/>
          </a:p>
        </p:txBody>
      </p:sp>
    </p:spTree>
    <p:extLst>
      <p:ext uri="{BB962C8B-B14F-4D97-AF65-F5344CB8AC3E}">
        <p14:creationId xmlns:p14="http://schemas.microsoft.com/office/powerpoint/2010/main" val="40675397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95388" y="692150"/>
            <a:ext cx="4619625" cy="3463925"/>
          </a:xfrm>
        </p:spPr>
      </p:sp>
      <p:sp>
        <p:nvSpPr>
          <p:cNvPr id="3" name="Notes Placeholder 2"/>
          <p:cNvSpPr>
            <a:spLocks noGrp="1"/>
          </p:cNvSpPr>
          <p:nvPr>
            <p:ph type="body" idx="1"/>
          </p:nvPr>
        </p:nvSpPr>
        <p:spPr/>
        <p:txBody>
          <a:bodyPr/>
          <a:lstStyle/>
          <a:p>
            <a:r>
              <a:rPr lang="en-US" dirty="0"/>
              <a:t>To change the image on this slide:</a:t>
            </a:r>
          </a:p>
          <a:p>
            <a:endParaRPr lang="en-US" dirty="0"/>
          </a:p>
          <a:p>
            <a:pPr marL="232943" indent="-232943">
              <a:buAutoNum type="arabicPeriod"/>
            </a:pPr>
            <a:r>
              <a:rPr lang="en-US" dirty="0"/>
              <a:t>Go to VIEW &gt; </a:t>
            </a:r>
            <a:r>
              <a:rPr lang="en-US" baseline="0" dirty="0"/>
              <a:t>SLIDE MASTER.</a:t>
            </a:r>
          </a:p>
          <a:p>
            <a:pPr marL="232943" indent="-232943">
              <a:buAutoNum type="arabicPeriod"/>
            </a:pPr>
            <a:r>
              <a:rPr lang="en-US" baseline="0" dirty="0"/>
              <a:t>Find the slide you want to update and right click on the image. </a:t>
            </a:r>
          </a:p>
          <a:p>
            <a:pPr marL="232943" indent="-232943">
              <a:buAutoNum type="arabicPeriod"/>
            </a:pPr>
            <a:r>
              <a:rPr lang="en-US" baseline="0" dirty="0"/>
              <a:t>Select FORMAT PICTURE.</a:t>
            </a:r>
          </a:p>
          <a:p>
            <a:pPr marL="232943" indent="-232943">
              <a:buAutoNum type="arabicPeriod"/>
            </a:pPr>
            <a:r>
              <a:rPr lang="en-US" baseline="0" dirty="0"/>
              <a:t>Under SHAPE OPTIONS or FILL, you will have the option to insert an image from your files or your clipboard.</a:t>
            </a:r>
          </a:p>
          <a:p>
            <a:pPr marL="232943" indent="-232943">
              <a:buAutoNum type="arabicPeriod"/>
            </a:pPr>
            <a:r>
              <a:rPr lang="en-US" baseline="0" dirty="0"/>
              <a:t>The photo will be distorted to the ratio of the shape </a:t>
            </a:r>
            <a:r>
              <a:rPr lang="mr-IN" baseline="0" dirty="0"/>
              <a:t>–</a:t>
            </a:r>
            <a:r>
              <a:rPr lang="en-US" baseline="0" dirty="0"/>
              <a:t> to fix this, go to the pink FORMAT tab in the menu bar and select FILL from the CROP drop-down. </a:t>
            </a:r>
          </a:p>
          <a:p>
            <a:pPr marL="648893" lvl="1" indent="-232943">
              <a:buFont typeface="Arial"/>
              <a:buChar char="•"/>
            </a:pPr>
            <a:r>
              <a:rPr lang="en-US" baseline="0" dirty="0"/>
              <a:t>This will reset the photo to its proper proportions and fill the shape of the image placeholder. </a:t>
            </a:r>
          </a:p>
          <a:p>
            <a:pPr marL="648893" lvl="1" indent="-232943">
              <a:buFont typeface="Arial"/>
              <a:buChar char="•"/>
            </a:pPr>
            <a:r>
              <a:rPr lang="en-US" baseline="0" dirty="0"/>
              <a:t>From there you can move the image or scale it to fit in the shape however you like (always hold down the shift key when resizing the photo so that it maintains its correct aspect ratio). </a:t>
            </a:r>
          </a:p>
          <a:p>
            <a:pPr marL="232943" indent="-232943">
              <a:buAutoNum type="arabicPeriod"/>
            </a:pPr>
            <a:r>
              <a:rPr lang="en-US" baseline="0" dirty="0"/>
              <a:t>Go to the MASTER tab and select CLOSE MASTER VIEW to get back to your presentation.</a:t>
            </a:r>
          </a:p>
          <a:p>
            <a:pPr marL="232943" indent="-232943">
              <a:buAutoNum type="arabicPeriod"/>
            </a:pPr>
            <a:endParaRPr lang="en-US" baseline="0" dirty="0"/>
          </a:p>
          <a:p>
            <a:pPr marL="232943" indent="-232943">
              <a:buAutoNum type="arabicPeriod"/>
            </a:pPr>
            <a:endParaRPr lang="en-US" baseline="0" dirty="0"/>
          </a:p>
        </p:txBody>
      </p:sp>
      <p:sp>
        <p:nvSpPr>
          <p:cNvPr id="4" name="Slide Number Placeholder 3"/>
          <p:cNvSpPr>
            <a:spLocks noGrp="1"/>
          </p:cNvSpPr>
          <p:nvPr>
            <p:ph type="sldNum" sz="quarter" idx="10"/>
          </p:nvPr>
        </p:nvSpPr>
        <p:spPr/>
        <p:txBody>
          <a:bodyPr/>
          <a:lstStyle/>
          <a:p>
            <a:pPr defTabSz="931774" fontAlgn="base">
              <a:spcBef>
                <a:spcPct val="0"/>
              </a:spcBef>
              <a:spcAft>
                <a:spcPct val="0"/>
              </a:spcAft>
              <a:defRPr/>
            </a:pPr>
            <a:fld id="{A897F0D9-285D-465E-84B0-213A4348D508}" type="slidenum">
              <a:rPr lang="en-US">
                <a:solidFill>
                  <a:srgbClr val="000000"/>
                </a:solidFill>
                <a:latin typeface="Times New Roman" pitchFamily="18" charset="0"/>
              </a:rPr>
              <a:pPr defTabSz="931774" fontAlgn="base">
                <a:spcBef>
                  <a:spcPct val="0"/>
                </a:spcBef>
                <a:spcAft>
                  <a:spcPct val="0"/>
                </a:spcAft>
                <a:defRPr/>
              </a:pPr>
              <a:t>1</a:t>
            </a:fld>
            <a:endParaRPr lang="en-US">
              <a:solidFill>
                <a:srgbClr val="000000"/>
              </a:solidFill>
              <a:latin typeface="Times New Roman" pitchFamily="18" charset="0"/>
            </a:endParaRPr>
          </a:p>
        </p:txBody>
      </p:sp>
    </p:spTree>
    <p:extLst>
      <p:ext uri="{BB962C8B-B14F-4D97-AF65-F5344CB8AC3E}">
        <p14:creationId xmlns:p14="http://schemas.microsoft.com/office/powerpoint/2010/main" val="23648470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p>
        </p:txBody>
      </p:sp>
    </p:spTree>
    <p:extLst>
      <p:ext uri="{BB962C8B-B14F-4D97-AF65-F5344CB8AC3E}">
        <p14:creationId xmlns:p14="http://schemas.microsoft.com/office/powerpoint/2010/main" val="35745007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p>
        </p:txBody>
      </p:sp>
    </p:spTree>
    <p:extLst>
      <p:ext uri="{BB962C8B-B14F-4D97-AF65-F5344CB8AC3E}">
        <p14:creationId xmlns:p14="http://schemas.microsoft.com/office/powerpoint/2010/main" val="70339127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p>
        </p:txBody>
      </p:sp>
    </p:spTree>
    <p:extLst>
      <p:ext uri="{BB962C8B-B14F-4D97-AF65-F5344CB8AC3E}">
        <p14:creationId xmlns:p14="http://schemas.microsoft.com/office/powerpoint/2010/main" val="265639535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pic>
        <p:nvPicPr>
          <p:cNvPr id="4" name="Picture 3" descr="Watson_Logo_Lockup_RGB.jpg"/>
          <p:cNvPicPr>
            <a:picLocks/>
          </p:cNvPicPr>
          <p:nvPr userDrawn="1"/>
        </p:nvPicPr>
        <p:blipFill>
          <a:blip r:embed="rId2" cstate="screen">
            <a:extLst>
              <a:ext uri="{28A0092B-C50C-407E-A947-70E740481C1C}">
                <a14:useLocalDpi xmlns:a14="http://schemas.microsoft.com/office/drawing/2010/main"/>
              </a:ext>
            </a:extLst>
          </a:blip>
          <a:stretch>
            <a:fillRect/>
          </a:stretch>
        </p:blipFill>
        <p:spPr>
          <a:xfrm>
            <a:off x="914400" y="669676"/>
            <a:ext cx="7138896" cy="5518648"/>
          </a:xfrm>
          <a:prstGeom prst="rect">
            <a:avLst/>
          </a:prstGeom>
        </p:spPr>
      </p:pic>
      <p:sp>
        <p:nvSpPr>
          <p:cNvPr id="2" name="Slide Number Placeholder 1">
            <a:extLst>
              <a:ext uri="{FF2B5EF4-FFF2-40B4-BE49-F238E27FC236}">
                <a16:creationId xmlns:a16="http://schemas.microsoft.com/office/drawing/2014/main" id="{444D55E6-FC99-45F5-960A-13F4B4FCAD76}"/>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325765272"/>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a:xfrm>
            <a:off x="266702" y="338869"/>
            <a:ext cx="7758735" cy="651735"/>
          </a:xfrm>
        </p:spPr>
        <p:txBody>
          <a:bodyPr/>
          <a:lstStyle/>
          <a:p>
            <a:r>
              <a:rPr lang="en-US"/>
              <a:t>Click to edit Master title style</a:t>
            </a:r>
          </a:p>
        </p:txBody>
      </p:sp>
      <p:sp>
        <p:nvSpPr>
          <p:cNvPr id="4"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3" y="762001"/>
            <a:ext cx="7765169" cy="547695"/>
          </a:xfrm>
        </p:spPr>
        <p:txBody>
          <a:bodyPr/>
          <a:lstStyle>
            <a:lvl1pPr marL="0" indent="0">
              <a:buNone/>
              <a:defRPr sz="1500" b="0" i="0">
                <a:solidFill>
                  <a:schemeClr val="tx2"/>
                </a:solidFill>
                <a:latin typeface="Arial" panose="020B0604020202020204" pitchFamily="34" charset="0"/>
                <a:cs typeface="Arial" panose="020B0604020202020204" pitchFamily="34" charset="0"/>
              </a:defRPr>
            </a:lvl1pPr>
            <a:lvl2pPr marL="190070" indent="0">
              <a:buNone/>
              <a:defRPr sz="1360" b="1" i="1"/>
            </a:lvl2pPr>
            <a:lvl3pPr marL="380774" indent="0">
              <a:buNone/>
              <a:defRPr sz="1360" b="1" i="1"/>
            </a:lvl3pPr>
            <a:lvl4pPr marL="571476" indent="0">
              <a:buNone/>
              <a:defRPr sz="1360" b="1" i="1"/>
            </a:lvl4pPr>
            <a:lvl5pPr marL="762178" indent="0">
              <a:buNone/>
              <a:defRPr sz="1360" b="1" i="1"/>
            </a:lvl5pPr>
          </a:lstStyle>
          <a:p>
            <a:pPr lvl="0"/>
            <a:r>
              <a:rPr lang="en-US" noProof="0" dirty="0"/>
              <a:t>Click to add subtitle</a:t>
            </a:r>
          </a:p>
        </p:txBody>
      </p:sp>
      <p:sp>
        <p:nvSpPr>
          <p:cNvPr id="5"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3"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CD67CA29-2906-4CEF-9256-8423498AF775}"/>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348065194"/>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5176"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3" name="Slide Number Placeholder 2">
            <a:extLst>
              <a:ext uri="{FF2B5EF4-FFF2-40B4-BE49-F238E27FC236}">
                <a16:creationId xmlns:a16="http://schemas.microsoft.com/office/drawing/2014/main" id="{3AB2FDCA-C7A4-41C9-B2F9-3A69C5C20D2C}"/>
              </a:ext>
            </a:extLst>
          </p:cNvPr>
          <p:cNvSpPr>
            <a:spLocks noGrp="1"/>
          </p:cNvSpPr>
          <p:nvPr>
            <p:ph type="sldNum" sz="quarter" idx="13"/>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249692806"/>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bg>
      <p:bgPr>
        <a:solidFill>
          <a:schemeClr val="tx1"/>
        </a:solidFill>
        <a:effectLst/>
      </p:bgPr>
    </p:bg>
    <p:spTree>
      <p:nvGrpSpPr>
        <p:cNvPr id="1" name=""/>
        <p:cNvGrpSpPr/>
        <p:nvPr/>
      </p:nvGrpSpPr>
      <p:grpSpPr>
        <a:xfrm>
          <a:off x="0" y="0"/>
          <a:ext cx="0" cy="0"/>
          <a:chOff x="0" y="0"/>
          <a:chExt cx="0" cy="0"/>
        </a:xfrm>
      </p:grpSpPr>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CD0CF56F-6FA2-4B5D-9CE7-5344FDEEE84A}"/>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346985055"/>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ATTERN">
    <p:bg>
      <p:bgPr>
        <a:solidFill>
          <a:schemeClr val="tx1"/>
        </a:solidFill>
        <a:effectLst/>
      </p:bgPr>
    </p:bg>
    <p:spTree>
      <p:nvGrpSpPr>
        <p:cNvPr id="1" name=""/>
        <p:cNvGrpSpPr/>
        <p:nvPr/>
      </p:nvGrpSpPr>
      <p:grpSpPr>
        <a:xfrm>
          <a:off x="0" y="0"/>
          <a:ext cx="0" cy="0"/>
          <a:chOff x="0" y="0"/>
          <a:chExt cx="0" cy="0"/>
        </a:xfrm>
      </p:grpSpPr>
      <p:sp>
        <p:nvSpPr>
          <p:cNvPr id="4" name="Freeform 5">
            <a:extLst>
              <a:ext uri="{FF2B5EF4-FFF2-40B4-BE49-F238E27FC236}">
                <a16:creationId xmlns:a16="http://schemas.microsoft.com/office/drawing/2014/main" id="{5E89C2BA-EA7F-40A1-B076-8B8881051909}"/>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576573"/>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12" name="Slide Number Placeholder 11">
            <a:extLst>
              <a:ext uri="{FF2B5EF4-FFF2-40B4-BE49-F238E27FC236}">
                <a16:creationId xmlns:a16="http://schemas.microsoft.com/office/drawing/2014/main" id="{CCD5B834-40E0-449E-895A-25DE1278817F}"/>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821177258"/>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bg>
      <p:bgPr>
        <a:solidFill>
          <a:schemeClr val="tx2"/>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EB3E598F-62BF-40E1-A2B9-5942ADA8138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616399885"/>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ATTERN">
    <p:bg>
      <p:bgPr>
        <a:solidFill>
          <a:schemeClr val="tx2"/>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3837AAFF-6CF1-4B99-AB7F-893575131F81}"/>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658EAB"/>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3" name="Slide Number Placeholder 2">
            <a:extLst>
              <a:ext uri="{FF2B5EF4-FFF2-40B4-BE49-F238E27FC236}">
                <a16:creationId xmlns:a16="http://schemas.microsoft.com/office/drawing/2014/main" id="{6097D3C2-EC0C-4142-93AC-D96199E63AE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402437622"/>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bg>
      <p:bgPr>
        <a:solidFill>
          <a:schemeClr val="accent1"/>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E9BB08C7-7013-42B5-B994-20D6AA3E140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295561371"/>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ATTERN">
    <p:bg>
      <p:bgPr>
        <a:solidFill>
          <a:schemeClr val="accent1"/>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4D163534-BFBB-43A9-9391-CC3DC2C42DB2}"/>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ED8457"/>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8BAA4784-F3BE-4F94-B4A6-1291E48C1E8D}"/>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72119255"/>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bg>
      <p:bgPr>
        <a:solidFill>
          <a:srgbClr val="35A0A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9EF8D54-40E0-485B-A827-207FA99DCF0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381506736"/>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ATTERN">
    <p:bg>
      <p:bgPr>
        <a:solidFill>
          <a:srgbClr val="35A0A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975496A-46AE-43A0-87DC-92E76FA876C4}"/>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4EABAE"/>
          </a:solidFill>
          <a:ln>
            <a:noFill/>
          </a:ln>
        </p:spPr>
        <p:txBody>
          <a:bodyPr vert="horz" wrap="square" lIns="68580" tIns="34290" rIns="68580" bIns="34290" numCol="1" anchor="t" anchorCtr="0" compatLnSpc="1">
            <a:prstTxWarp prst="textNoShape">
              <a:avLst/>
            </a:prstTxWarp>
          </a:bodyPr>
          <a:lstStyle/>
          <a:p>
            <a:endParaRPr lang="en-CA" sz="1350" dirty="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907A304-B46F-48FA-8184-DFAF7C23B819}"/>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313005741"/>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showMasterPhAnim="0" preserve="1" userDrawn="1">
  <p:cSld name="Title Slide">
    <p:bg>
      <p:bgPr>
        <a:solidFill>
          <a:schemeClr val="tx2"/>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47947D18-C493-4E6B-AE85-ABF15279EF43}"/>
              </a:ext>
            </a:extLst>
          </p:cNvPr>
          <p:cNvSpPr/>
          <p:nvPr userDrawn="1"/>
        </p:nvSpPr>
        <p:spPr>
          <a:xfrm>
            <a:off x="-1" y="0"/>
            <a:ext cx="5773166" cy="6858000"/>
          </a:xfrm>
          <a:custGeom>
            <a:avLst/>
            <a:gdLst>
              <a:gd name="connsiteX0" fmla="*/ 0 w 5773166"/>
              <a:gd name="connsiteY0" fmla="*/ 0 h 6858000"/>
              <a:gd name="connsiteX1" fmla="*/ 4225819 w 5773166"/>
              <a:gd name="connsiteY1" fmla="*/ 0 h 6858000"/>
              <a:gd name="connsiteX2" fmla="*/ 4287106 w 5773166"/>
              <a:gd name="connsiteY2" fmla="*/ 52192 h 6858000"/>
              <a:gd name="connsiteX3" fmla="*/ 5773166 w 5773166"/>
              <a:gd name="connsiteY3" fmla="*/ 3413828 h 6858000"/>
              <a:gd name="connsiteX4" fmla="*/ 4287106 w 5773166"/>
              <a:gd name="connsiteY4" fmla="*/ 6775464 h 6858000"/>
              <a:gd name="connsiteX5" fmla="*/ 4190187 w 5773166"/>
              <a:gd name="connsiteY5" fmla="*/ 6858000 h 6858000"/>
              <a:gd name="connsiteX6" fmla="*/ 0 w 5773166"/>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3166" h="6858000">
                <a:moveTo>
                  <a:pt x="0" y="0"/>
                </a:moveTo>
                <a:lnTo>
                  <a:pt x="4225819" y="0"/>
                </a:lnTo>
                <a:lnTo>
                  <a:pt x="4287106" y="52192"/>
                </a:lnTo>
                <a:cubicBezTo>
                  <a:pt x="5205270" y="912510"/>
                  <a:pt x="5773166" y="2101028"/>
                  <a:pt x="5773166" y="3413828"/>
                </a:cubicBezTo>
                <a:cubicBezTo>
                  <a:pt x="5773166" y="4726629"/>
                  <a:pt x="5205270" y="5915147"/>
                  <a:pt x="4287106" y="6775464"/>
                </a:cubicBezTo>
                <a:lnTo>
                  <a:pt x="4190187" y="6858000"/>
                </a:lnTo>
                <a:lnTo>
                  <a:pt x="0" y="6858000"/>
                </a:lnTo>
                <a:close/>
              </a:path>
            </a:pathLst>
          </a:custGeom>
          <a:blipFill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6" name="Oval 5">
            <a:extLst>
              <a:ext uri="{FF2B5EF4-FFF2-40B4-BE49-F238E27FC236}">
                <a16:creationId xmlns:a16="http://schemas.microsoft.com/office/drawing/2014/main" id="{7D469472-FE17-46D3-980E-88BB98C8EEDE}"/>
              </a:ext>
            </a:extLst>
          </p:cNvPr>
          <p:cNvSpPr/>
          <p:nvPr userDrawn="1"/>
        </p:nvSpPr>
        <p:spPr>
          <a:xfrm>
            <a:off x="838200" y="1921931"/>
            <a:ext cx="2926080" cy="292608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996"/>
          </a:p>
        </p:txBody>
      </p:sp>
      <p:pic>
        <p:nvPicPr>
          <p:cNvPr id="7" name="Picture 6">
            <a:extLst>
              <a:ext uri="{FF2B5EF4-FFF2-40B4-BE49-F238E27FC236}">
                <a16:creationId xmlns:a16="http://schemas.microsoft.com/office/drawing/2014/main" id="{A8E287A3-C4BD-47CE-8435-CDA158ABFF84}"/>
              </a:ext>
            </a:extLst>
          </p:cNvPr>
          <p:cNvPicPr>
            <a:picLocks/>
          </p:cNvPicPr>
          <p:nvPr userDrawn="1"/>
        </p:nvPicPr>
        <p:blipFill>
          <a:blip r:embed="rId3" cstate="screen">
            <a:extLst>
              <a:ext uri="{28A0092B-C50C-407E-A947-70E740481C1C}">
                <a14:useLocalDpi xmlns:a14="http://schemas.microsoft.com/office/drawing/2010/main"/>
              </a:ext>
            </a:extLst>
          </a:blip>
          <a:stretch>
            <a:fillRect/>
          </a:stretch>
        </p:blipFill>
        <p:spPr>
          <a:xfrm>
            <a:off x="1297243" y="2844374"/>
            <a:ext cx="1916544" cy="1081199"/>
          </a:xfrm>
          <a:prstGeom prst="rect">
            <a:avLst/>
          </a:prstGeom>
        </p:spPr>
      </p:pic>
      <p:sp>
        <p:nvSpPr>
          <p:cNvPr id="5122" name="Rectangle 2"/>
          <p:cNvSpPr>
            <a:spLocks noGrp="1" noChangeArrowheads="1"/>
          </p:cNvSpPr>
          <p:nvPr>
            <p:ph type="ctrTitle"/>
          </p:nvPr>
        </p:nvSpPr>
        <p:spPr>
          <a:xfrm>
            <a:off x="6096000" y="508001"/>
            <a:ext cx="2674144" cy="3140075"/>
          </a:xfrm>
        </p:spPr>
        <p:txBody>
          <a:bodyPr anchor="b" anchorCtr="0"/>
          <a:lstStyle>
            <a:lvl1pPr algn="r">
              <a:defRPr sz="1800">
                <a:solidFill>
                  <a:schemeClr val="bg1"/>
                </a:solidFill>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6003133" y="3937004"/>
            <a:ext cx="2767013" cy="384175"/>
          </a:xfrm>
        </p:spPr>
        <p:txBody>
          <a:bodyPr/>
          <a:lstStyle>
            <a:lvl1pPr marL="0" indent="0" algn="r">
              <a:buFontTx/>
              <a:buNone/>
              <a:defRPr sz="1050">
                <a:solidFill>
                  <a:schemeClr val="bg1"/>
                </a:solidFill>
                <a:latin typeface="Arial" panose="020B0604020202020204" pitchFamily="34" charset="0"/>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6000750" y="4213229"/>
            <a:ext cx="2769395" cy="384175"/>
          </a:xfrm>
        </p:spPr>
        <p:txBody>
          <a:bodyPr/>
          <a:lstStyle>
            <a:lvl1pPr marL="0" indent="0" algn="r">
              <a:buFontTx/>
              <a:buNone/>
              <a:defRPr sz="1050">
                <a:solidFill>
                  <a:schemeClr val="bg1"/>
                </a:solidFill>
                <a:latin typeface="Arial" panose="020B0604020202020204" pitchFamily="34" charset="0"/>
              </a:defRPr>
            </a:lvl1pPr>
            <a:lvl2pPr marL="306138" indent="0">
              <a:buNone/>
              <a:defRPr/>
            </a:lvl2pPr>
          </a:lstStyle>
          <a:p>
            <a:pPr lvl="0"/>
            <a:r>
              <a:rPr lang="en-US" dirty="0"/>
              <a:t>EDIT MASTER TEXT STYLES</a:t>
            </a:r>
          </a:p>
        </p:txBody>
      </p:sp>
      <p:cxnSp>
        <p:nvCxnSpPr>
          <p:cNvPr id="10" name="Straight Connector 9">
            <a:extLst>
              <a:ext uri="{FF2B5EF4-FFF2-40B4-BE49-F238E27FC236}">
                <a16:creationId xmlns:a16="http://schemas.microsoft.com/office/drawing/2014/main" id="{29EBADBC-4FE0-48F5-9837-598BBD348924}"/>
              </a:ext>
            </a:extLst>
          </p:cNvPr>
          <p:cNvCxnSpPr>
            <a:cxnSpLocks/>
          </p:cNvCxnSpPr>
          <p:nvPr userDrawn="1"/>
        </p:nvCxnSpPr>
        <p:spPr>
          <a:xfrm>
            <a:off x="6489949" y="3657109"/>
            <a:ext cx="2184947" cy="108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5F157537-CE02-49A4-96A6-BAED31559CC6}"/>
              </a:ext>
            </a:extLst>
          </p:cNvPr>
          <p:cNvSpPr>
            <a:spLocks noGrp="1"/>
          </p:cNvSpPr>
          <p:nvPr>
            <p:ph type="sldNum" sz="quarter" idx="11"/>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547646074"/>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Section Header Magenta">
    <p:bg>
      <p:bgPr>
        <a:solidFill>
          <a:schemeClr val="accent3"/>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4">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9AB6419-E80A-444A-8513-EF033DBFAD66}"/>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691828541"/>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Section Header Magenta PATTERN">
    <p:bg>
      <p:bgPr>
        <a:solidFill>
          <a:schemeClr val="accent3"/>
        </a:solidFill>
        <a:effectLst/>
      </p:bgPr>
    </p:bg>
    <p:spTree>
      <p:nvGrpSpPr>
        <p:cNvPr id="1" name=""/>
        <p:cNvGrpSpPr/>
        <p:nvPr/>
      </p:nvGrpSpPr>
      <p:grpSpPr>
        <a:xfrm>
          <a:off x="0" y="0"/>
          <a:ext cx="0" cy="0"/>
          <a:chOff x="0" y="0"/>
          <a:chExt cx="0" cy="0"/>
        </a:xfrm>
      </p:grpSpPr>
      <p:sp>
        <p:nvSpPr>
          <p:cNvPr id="11" name="Freeform 5">
            <a:extLst>
              <a:ext uri="{FF2B5EF4-FFF2-40B4-BE49-F238E27FC236}">
                <a16:creationId xmlns:a16="http://schemas.microsoft.com/office/drawing/2014/main" id="{DC21F855-5C46-4109-833C-9335834D0053}"/>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A44770"/>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4">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10" name="Slide Number Placeholder 9">
            <a:extLst>
              <a:ext uri="{FF2B5EF4-FFF2-40B4-BE49-F238E27FC236}">
                <a16:creationId xmlns:a16="http://schemas.microsoft.com/office/drawing/2014/main" id="{363C1E95-E7C2-494B-ABFF-016354A89EA1}"/>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548761095"/>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bg>
      <p:bgPr>
        <a:solidFill>
          <a:srgbClr val="83A35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991F3D1-F086-493D-AB2D-0493308DE771}"/>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519051417"/>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ATTERN">
    <p:bg>
      <p:bgPr>
        <a:solidFill>
          <a:srgbClr val="83A35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8470CDF0-2EA5-48F6-9418-06F819F72ECA}"/>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97AA7A"/>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460D0DA0-7D80-4DA2-8119-C0E2CA93F8AA}"/>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305999274"/>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bg>
      <p:bgPr>
        <a:solidFill>
          <a:schemeClr val="accent5"/>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43CD0307-0892-435D-B8CD-E2C2B48C3C9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711545280"/>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ATTERN">
    <p:bg>
      <p:bgPr>
        <a:solidFill>
          <a:schemeClr val="accent5"/>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65FD1D7B-B93F-462D-B05C-218A1D1FB8F0}"/>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535F8D"/>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1197A82D-78B5-48B8-89D8-FDA07389EF94}"/>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464381226"/>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bg>
      <p:bgPr>
        <a:solidFill>
          <a:srgbClr val="2E826B"/>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66A5A20B-BC36-434E-9F7E-8BBD58B9958C}"/>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734902398"/>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ATTERN">
    <p:bg>
      <p:bgPr>
        <a:solidFill>
          <a:srgbClr val="2E826B"/>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8FAA08D3-E6C2-44AD-8062-2E3A8BE1D4F9}"/>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4D8C7B"/>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09E58EF-0FA9-4DA5-95BD-712A23885BE8}"/>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829061584"/>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bg>
      <p:bgPr>
        <a:solidFill>
          <a:srgbClr val="E3972D"/>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1">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BF06A7E-AA19-43E0-B209-B7AFD48797CF}"/>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4190362463"/>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ATTERN">
    <p:bg>
      <p:bgPr>
        <a:solidFill>
          <a:srgbClr val="E3972D"/>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BE68A10-E79D-4CFA-B216-26AF87FBA8CE}"/>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D28821"/>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1">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5FFA335-402D-44B0-88E3-F2F02D4D489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875977185"/>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PhAnim="0" preserve="1" userDrawn="1">
  <p:cSld name="Title Slide 2">
    <p:bg>
      <p:bgPr>
        <a:solidFill>
          <a:schemeClr val="tx1"/>
        </a:solidFill>
        <a:effectLst/>
      </p:bgPr>
    </p:bg>
    <p:spTree>
      <p:nvGrpSpPr>
        <p:cNvPr id="1" name=""/>
        <p:cNvGrpSpPr/>
        <p:nvPr/>
      </p:nvGrpSpPr>
      <p:grpSpPr>
        <a:xfrm>
          <a:off x="0" y="0"/>
          <a:ext cx="0" cy="0"/>
          <a:chOff x="0" y="0"/>
          <a:chExt cx="0" cy="0"/>
        </a:xfrm>
      </p:grpSpPr>
      <p:sp>
        <p:nvSpPr>
          <p:cNvPr id="5123" name="Rectangle 3"/>
          <p:cNvSpPr>
            <a:spLocks noGrp="1" noChangeArrowheads="1"/>
          </p:cNvSpPr>
          <p:nvPr>
            <p:ph type="subTitle" idx="1"/>
          </p:nvPr>
        </p:nvSpPr>
        <p:spPr>
          <a:xfrm>
            <a:off x="6003133" y="5562602"/>
            <a:ext cx="2767013" cy="384175"/>
          </a:xfrm>
        </p:spPr>
        <p:txBody>
          <a:bodyPr/>
          <a:lstStyle>
            <a:lvl1pPr marL="0" indent="0" algn="r">
              <a:buFontTx/>
              <a:buNone/>
              <a:defRPr sz="1050">
                <a:solidFill>
                  <a:schemeClr val="bg1"/>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6000750" y="5838828"/>
            <a:ext cx="2769395" cy="384175"/>
          </a:xfrm>
        </p:spPr>
        <p:txBody>
          <a:bodyPr/>
          <a:lstStyle>
            <a:lvl1pPr marL="0" indent="0" algn="r">
              <a:buFontTx/>
              <a:buNone/>
              <a:defRPr sz="1050">
                <a:solidFill>
                  <a:schemeClr val="bg1"/>
                </a:solidFill>
              </a:defRPr>
            </a:lvl1pPr>
            <a:lvl2pPr marL="306138" indent="0">
              <a:buNone/>
              <a:defRPr/>
            </a:lvl2pPr>
          </a:lstStyle>
          <a:p>
            <a:pPr lvl="0"/>
            <a:r>
              <a:rPr lang="en-US" dirty="0"/>
              <a:t>EDIT MASTER TEXT STYLES</a:t>
            </a:r>
          </a:p>
        </p:txBody>
      </p:sp>
      <p:cxnSp>
        <p:nvCxnSpPr>
          <p:cNvPr id="9" name="Straight Connector 8">
            <a:extLst>
              <a:ext uri="{FF2B5EF4-FFF2-40B4-BE49-F238E27FC236}">
                <a16:creationId xmlns:a16="http://schemas.microsoft.com/office/drawing/2014/main" id="{76A20EC8-6B7B-47E5-A005-02105EA4CADB}"/>
              </a:ext>
            </a:extLst>
          </p:cNvPr>
          <p:cNvCxnSpPr>
            <a:cxnSpLocks/>
          </p:cNvCxnSpPr>
          <p:nvPr userDrawn="1"/>
        </p:nvCxnSpPr>
        <p:spPr>
          <a:xfrm flipV="1">
            <a:off x="4707733" y="5426079"/>
            <a:ext cx="3960019" cy="317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5122" name="Rectangle 2"/>
          <p:cNvSpPr>
            <a:spLocks noGrp="1" noChangeArrowheads="1"/>
          </p:cNvSpPr>
          <p:nvPr>
            <p:ph type="ctrTitle"/>
          </p:nvPr>
        </p:nvSpPr>
        <p:spPr>
          <a:xfrm>
            <a:off x="4524378" y="4254504"/>
            <a:ext cx="4245769" cy="1128765"/>
          </a:xfrm>
        </p:spPr>
        <p:txBody>
          <a:bodyPr anchor="b" anchorCtr="0"/>
          <a:lstStyle>
            <a:lvl1pPr algn="r">
              <a:defRPr sz="1800">
                <a:solidFill>
                  <a:schemeClr val="bg1"/>
                </a:solidFill>
              </a:defRPr>
            </a:lvl1pPr>
          </a:lstStyle>
          <a:p>
            <a:r>
              <a:rPr lang="en-US" dirty="0"/>
              <a:t>Click to edit Master title style</a:t>
            </a:r>
          </a:p>
        </p:txBody>
      </p:sp>
      <p:sp>
        <p:nvSpPr>
          <p:cNvPr id="4" name="Slide Number Placeholder 3">
            <a:extLst>
              <a:ext uri="{FF2B5EF4-FFF2-40B4-BE49-F238E27FC236}">
                <a16:creationId xmlns:a16="http://schemas.microsoft.com/office/drawing/2014/main" id="{21769E40-6260-4F3F-A5DC-B21F40AD4DA7}"/>
              </a:ext>
            </a:extLst>
          </p:cNvPr>
          <p:cNvSpPr>
            <a:spLocks noGrp="1"/>
          </p:cNvSpPr>
          <p:nvPr>
            <p:ph type="sldNum" sz="quarter" idx="11"/>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pic>
        <p:nvPicPr>
          <p:cNvPr id="2" name="Picture 1">
            <a:extLst>
              <a:ext uri="{FF2B5EF4-FFF2-40B4-BE49-F238E27FC236}">
                <a16:creationId xmlns:a16="http://schemas.microsoft.com/office/drawing/2014/main" id="{A9394EFE-1C15-4A6B-B2ED-55EECD647C4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6120" b="15000"/>
          <a:stretch/>
        </p:blipFill>
        <p:spPr>
          <a:xfrm>
            <a:off x="0" y="-17742"/>
            <a:ext cx="9144000" cy="4198964"/>
          </a:xfrm>
          <a:prstGeom prst="rect">
            <a:avLst/>
          </a:prstGeom>
        </p:spPr>
      </p:pic>
      <p:sp>
        <p:nvSpPr>
          <p:cNvPr id="14" name="Oval 13">
            <a:extLst>
              <a:ext uri="{FF2B5EF4-FFF2-40B4-BE49-F238E27FC236}">
                <a16:creationId xmlns:a16="http://schemas.microsoft.com/office/drawing/2014/main" id="{1241C0F4-DD70-4E2C-BAA9-A43D31128780}"/>
              </a:ext>
            </a:extLst>
          </p:cNvPr>
          <p:cNvSpPr/>
          <p:nvPr userDrawn="1"/>
        </p:nvSpPr>
        <p:spPr>
          <a:xfrm>
            <a:off x="558016" y="1858848"/>
            <a:ext cx="2926080" cy="292608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996" dirty="0"/>
          </a:p>
        </p:txBody>
      </p:sp>
      <p:pic>
        <p:nvPicPr>
          <p:cNvPr id="15" name="Picture 14">
            <a:extLst>
              <a:ext uri="{FF2B5EF4-FFF2-40B4-BE49-F238E27FC236}">
                <a16:creationId xmlns:a16="http://schemas.microsoft.com/office/drawing/2014/main" id="{299E4269-2BE6-4002-8271-BAE684EA0E84}"/>
              </a:ext>
            </a:extLst>
          </p:cNvPr>
          <p:cNvPicPr>
            <a:picLocks/>
          </p:cNvPicPr>
          <p:nvPr userDrawn="1"/>
        </p:nvPicPr>
        <p:blipFill>
          <a:blip r:embed="rId3" cstate="screen">
            <a:extLst>
              <a:ext uri="{28A0092B-C50C-407E-A947-70E740481C1C}">
                <a14:useLocalDpi xmlns:a14="http://schemas.microsoft.com/office/drawing/2010/main"/>
              </a:ext>
            </a:extLst>
          </a:blip>
          <a:stretch>
            <a:fillRect/>
          </a:stretch>
        </p:blipFill>
        <p:spPr>
          <a:xfrm>
            <a:off x="1000125" y="2781288"/>
            <a:ext cx="1916544" cy="1081199"/>
          </a:xfrm>
          <a:prstGeom prst="rect">
            <a:avLst/>
          </a:prstGeom>
        </p:spPr>
      </p:pic>
    </p:spTree>
    <p:extLst>
      <p:ext uri="{BB962C8B-B14F-4D97-AF65-F5344CB8AC3E}">
        <p14:creationId xmlns:p14="http://schemas.microsoft.com/office/powerpoint/2010/main" val="3619979388"/>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bg>
      <p:bgPr>
        <a:solidFill>
          <a:srgbClr val="CD483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4C2ED06-30DC-4536-88DC-C70380CA911B}"/>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658381500"/>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ATTERN">
    <p:bg>
      <p:bgPr>
        <a:solidFill>
          <a:srgbClr val="CD483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5248363D-C769-4AF4-9B30-2D16F52ECF23}"/>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CD6151"/>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6675F2A7-C835-4A0B-8211-8BDB953D2938}"/>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262028638"/>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bg>
      <p:bgPr>
        <a:solidFill>
          <a:srgbClr val="5C3F6E"/>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2AA9F30E-0CD7-46A9-A265-193A7A414F2A}"/>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437414919"/>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ATTERN">
    <p:bg>
      <p:bgPr>
        <a:solidFill>
          <a:srgbClr val="5C3F6E"/>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195572A3-76DD-459D-9E3E-755E2AEDA114}"/>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6D4E81"/>
          </a:solidFill>
          <a:ln>
            <a:noFill/>
          </a:ln>
        </p:spPr>
        <p:txBody>
          <a:bodyPr vert="horz" wrap="square" lIns="68580" tIns="34290" rIns="68580" bIns="34290" numCol="1" anchor="t" anchorCtr="0" compatLnSpc="1">
            <a:prstTxWarp prst="textNoShape">
              <a:avLst/>
            </a:prstTxWarp>
          </a:bodyPr>
          <a:lstStyle/>
          <a:p>
            <a:endParaRPr lang="en-CA" sz="1350"/>
          </a:p>
        </p:txBody>
      </p:sp>
      <p:sp>
        <p:nvSpPr>
          <p:cNvPr id="5" name="Text Placeholder 2"/>
          <p:cNvSpPr>
            <a:spLocks noGrp="1"/>
          </p:cNvSpPr>
          <p:nvPr>
            <p:ph type="body" idx="1" hasCustomPrompt="1"/>
          </p:nvPr>
        </p:nvSpPr>
        <p:spPr>
          <a:xfrm>
            <a:off x="400336"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1650"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225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2A8E285-5FEC-4715-AB9D-4BE314D515FF}"/>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478167528"/>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266702" y="338867"/>
            <a:ext cx="7758735" cy="499333"/>
          </a:xfrm>
        </p:spPr>
        <p:txBody>
          <a:bodyPr/>
          <a:lstStyle>
            <a:lvl1pPr>
              <a:defRPr sz="3000"/>
            </a:lvl1pPr>
          </a:lstStyle>
          <a:p>
            <a:r>
              <a:rPr lang="en-US" dirty="0"/>
              <a:t>Click to edit Master title style</a:t>
            </a:r>
          </a:p>
        </p:txBody>
      </p:sp>
      <p:sp>
        <p:nvSpPr>
          <p:cNvPr id="3" name="Content Placeholder 2"/>
          <p:cNvSpPr>
            <a:spLocks noGrp="1"/>
          </p:cNvSpPr>
          <p:nvPr>
            <p:ph idx="1"/>
          </p:nvPr>
        </p:nvSpPr>
        <p:spPr>
          <a:xfrm>
            <a:off x="266700" y="1325880"/>
            <a:ext cx="8610600" cy="4770120"/>
          </a:xfrm>
        </p:spPr>
        <p:txBody>
          <a:bodyPr/>
          <a:lstStyle>
            <a:lvl1pPr>
              <a:spcBef>
                <a:spcPts val="600"/>
              </a:spcBef>
              <a:spcAft>
                <a:spcPts val="800"/>
              </a:spcAft>
              <a:buClr>
                <a:schemeClr val="tx2">
                  <a:lumMod val="50000"/>
                </a:schemeClr>
              </a:buClr>
              <a:defRPr sz="2600"/>
            </a:lvl1pPr>
            <a:lvl2pPr>
              <a:spcBef>
                <a:spcPts val="600"/>
              </a:spcBef>
              <a:spcAft>
                <a:spcPts val="800"/>
              </a:spcAft>
              <a:buClr>
                <a:schemeClr val="tx2">
                  <a:lumMod val="50000"/>
                </a:schemeClr>
              </a:buClr>
              <a:defRPr sz="2400"/>
            </a:lvl2pPr>
            <a:lvl3pPr>
              <a:spcBef>
                <a:spcPts val="600"/>
              </a:spcBef>
              <a:spcAft>
                <a:spcPts val="800"/>
              </a:spcAft>
              <a:buClr>
                <a:schemeClr val="tx2">
                  <a:lumMod val="50000"/>
                </a:schemeClr>
              </a:buClr>
              <a:defRPr sz="2200"/>
            </a:lvl3pPr>
            <a:lvl4pPr>
              <a:spcBef>
                <a:spcPts val="600"/>
              </a:spcBef>
              <a:spcAft>
                <a:spcPts val="800"/>
              </a:spcAft>
              <a:buClr>
                <a:schemeClr val="tx2">
                  <a:lumMod val="50000"/>
                </a:schemeClr>
              </a:buClr>
              <a:defRPr sz="2000"/>
            </a:lvl4pPr>
            <a:lvl5pPr>
              <a:spcBef>
                <a:spcPts val="600"/>
              </a:spcBef>
              <a:spcAft>
                <a:spcPts val="800"/>
              </a:spcAft>
              <a:buClr>
                <a:schemeClr val="tx2">
                  <a:lumMod val="50000"/>
                </a:schemeClr>
              </a:buCl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0"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A2E941C9-8728-435F-9D0A-EC75991C21FF}"/>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195599283"/>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BAE8E02-A27A-45CD-81E9-AA017B095BB6}"/>
              </a:ext>
            </a:extLst>
          </p:cNvPr>
          <p:cNvSpPr>
            <a:spLocks noGrp="1" noChangeArrowheads="1"/>
          </p:cNvSpPr>
          <p:nvPr>
            <p:ph type="dt" sz="half" idx="10"/>
          </p:nvPr>
        </p:nvSpPr>
        <p:spPr>
          <a:ln/>
        </p:spPr>
        <p:txBody>
          <a:bodyPr/>
          <a:lstStyle>
            <a:lvl1pPr>
              <a:defRPr/>
            </a:lvl1pPr>
          </a:lstStyle>
          <a:p>
            <a:pPr>
              <a:defRPr/>
            </a:pPr>
            <a:fld id="{BF7D7BD5-F0A5-4AF1-BFE5-87BBAB35A4AA}" type="slidenum">
              <a:rPr lang="en-US" altLang="en-US"/>
              <a:pPr>
                <a:defRPr/>
              </a:pPr>
              <a:t>‹#›</a:t>
            </a:fld>
            <a:endParaRPr lang="en-US" altLang="en-US"/>
          </a:p>
        </p:txBody>
      </p:sp>
      <p:sp>
        <p:nvSpPr>
          <p:cNvPr id="3" name="Rectangle 5">
            <a:extLst>
              <a:ext uri="{FF2B5EF4-FFF2-40B4-BE49-F238E27FC236}">
                <a16:creationId xmlns:a16="http://schemas.microsoft.com/office/drawing/2014/main" id="{CA88E115-AE6D-491A-8194-6C80D70D75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5F3BACF-933A-40F5-9E39-71B150A5C347}"/>
              </a:ext>
            </a:extLst>
          </p:cNvPr>
          <p:cNvSpPr>
            <a:spLocks noGrp="1" noChangeArrowheads="1"/>
          </p:cNvSpPr>
          <p:nvPr>
            <p:ph type="sldNum" sz="quarter" idx="12"/>
          </p:nvPr>
        </p:nvSpPr>
        <p:spPr>
          <a:ln/>
        </p:spPr>
        <p:txBody>
          <a:bodyPr/>
          <a:lstStyle>
            <a:lvl1pPr>
              <a:defRPr/>
            </a:lvl1pPr>
          </a:lstStyle>
          <a:p>
            <a:pPr>
              <a:defRPr/>
            </a:pPr>
            <a:fld id="{762BAED6-E256-4119-923F-C463329E6688}" type="slidenum">
              <a:rPr lang="en-US" altLang="en-US"/>
              <a:pPr>
                <a:defRPr/>
              </a:pPr>
              <a:t>‹#›</a:t>
            </a:fld>
            <a:endParaRPr lang="en-US" altLang="en-US"/>
          </a:p>
        </p:txBody>
      </p:sp>
    </p:spTree>
    <p:extLst>
      <p:ext uri="{BB962C8B-B14F-4D97-AF65-F5344CB8AC3E}">
        <p14:creationId xmlns:p14="http://schemas.microsoft.com/office/powerpoint/2010/main" val="236324771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pic>
        <p:nvPicPr>
          <p:cNvPr id="4" name="Picture 3" descr="Watson_Logo_Lockup_RGB.jpg"/>
          <p:cNvPicPr>
            <a:picLocks/>
          </p:cNvPicPr>
          <p:nvPr userDrawn="1"/>
        </p:nvPicPr>
        <p:blipFill>
          <a:blip r:embed="rId2" cstate="screen">
            <a:extLst>
              <a:ext uri="{28A0092B-C50C-407E-A947-70E740481C1C}">
                <a14:useLocalDpi xmlns:a14="http://schemas.microsoft.com/office/drawing/2010/main"/>
              </a:ext>
            </a:extLst>
          </a:blip>
          <a:stretch>
            <a:fillRect/>
          </a:stretch>
        </p:blipFill>
        <p:spPr>
          <a:xfrm>
            <a:off x="914400" y="669676"/>
            <a:ext cx="7138896" cy="5518648"/>
          </a:xfrm>
          <a:prstGeom prst="rect">
            <a:avLst/>
          </a:prstGeom>
        </p:spPr>
      </p:pic>
      <p:sp>
        <p:nvSpPr>
          <p:cNvPr id="2" name="Slide Number Placeholder 1">
            <a:extLst>
              <a:ext uri="{FF2B5EF4-FFF2-40B4-BE49-F238E27FC236}">
                <a16:creationId xmlns:a16="http://schemas.microsoft.com/office/drawing/2014/main" id="{444D55E6-FC99-45F5-960A-13F4B4FCAD76}"/>
              </a:ext>
            </a:extLst>
          </p:cNvPr>
          <p:cNvSpPr>
            <a:spLocks noGrp="1"/>
          </p:cNvSpPr>
          <p:nvPr>
            <p:ph type="sldNum" sz="quarter" idx="10"/>
          </p:nvPr>
        </p:nvSpPr>
        <p:spPr/>
        <p:txBody>
          <a:bodyPr/>
          <a:lstStyle/>
          <a:p>
            <a:fld id="{8C78FA55-7D5B-4EB1-8E6A-286A9D480825}" type="slidenum">
              <a:rPr lang="en-CA" smtClean="0"/>
              <a:pPr/>
              <a:t>‹#›</a:t>
            </a:fld>
            <a:endParaRPr lang="en-CA"/>
          </a:p>
        </p:txBody>
      </p:sp>
      <p:sp>
        <p:nvSpPr>
          <p:cNvPr id="5" name="Rectangle 2">
            <a:extLst>
              <a:ext uri="{FF2B5EF4-FFF2-40B4-BE49-F238E27FC236}">
                <a16:creationId xmlns:a16="http://schemas.microsoft.com/office/drawing/2014/main" id="{8A486D08-0EDD-4D1A-B048-861DCC59A241}"/>
              </a:ext>
            </a:extLst>
          </p:cNvPr>
          <p:cNvSpPr>
            <a:spLocks noGrp="1" noChangeArrowheads="1"/>
          </p:cNvSpPr>
          <p:nvPr>
            <p:ph type="title" hasCustomPrompt="1"/>
          </p:nvPr>
        </p:nvSpPr>
        <p:spPr bwMode="auto">
          <a:xfrm>
            <a:off x="266702" y="338867"/>
            <a:ext cx="7758735" cy="575533"/>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lvl1pPr>
              <a:defRPr sz="1400">
                <a:solidFill>
                  <a:schemeClr val="bg1">
                    <a:lumMod val="85000"/>
                  </a:schemeClr>
                </a:solidFill>
              </a:defRPr>
            </a:lvl1pPr>
          </a:lstStyle>
          <a:p>
            <a:pPr lvl="0"/>
            <a:r>
              <a:rPr lang="en-US" dirty="0"/>
              <a:t>This title needs to be here for accessibility reasons. To hide it, click “selection pane’ on the ARRANGE menu in the home tab and then click the eye icon next to the slide title text box.</a:t>
            </a:r>
          </a:p>
        </p:txBody>
      </p:sp>
    </p:spTree>
    <p:extLst>
      <p:ext uri="{BB962C8B-B14F-4D97-AF65-F5344CB8AC3E}">
        <p14:creationId xmlns:p14="http://schemas.microsoft.com/office/powerpoint/2010/main" val="536555382"/>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showMasterPhAnim="0" preserve="1" userDrawn="1">
  <p:cSld name="Title Slide">
    <p:bg>
      <p:bgPr>
        <a:solidFill>
          <a:schemeClr val="tx2"/>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47947D18-C493-4E6B-AE85-ABF15279EF43}"/>
              </a:ext>
            </a:extLst>
          </p:cNvPr>
          <p:cNvSpPr/>
          <p:nvPr userDrawn="1"/>
        </p:nvSpPr>
        <p:spPr>
          <a:xfrm>
            <a:off x="-1" y="0"/>
            <a:ext cx="5773166" cy="6858000"/>
          </a:xfrm>
          <a:custGeom>
            <a:avLst/>
            <a:gdLst>
              <a:gd name="connsiteX0" fmla="*/ 0 w 5773166"/>
              <a:gd name="connsiteY0" fmla="*/ 0 h 6858000"/>
              <a:gd name="connsiteX1" fmla="*/ 4225819 w 5773166"/>
              <a:gd name="connsiteY1" fmla="*/ 0 h 6858000"/>
              <a:gd name="connsiteX2" fmla="*/ 4287106 w 5773166"/>
              <a:gd name="connsiteY2" fmla="*/ 52192 h 6858000"/>
              <a:gd name="connsiteX3" fmla="*/ 5773166 w 5773166"/>
              <a:gd name="connsiteY3" fmla="*/ 3413828 h 6858000"/>
              <a:gd name="connsiteX4" fmla="*/ 4287106 w 5773166"/>
              <a:gd name="connsiteY4" fmla="*/ 6775464 h 6858000"/>
              <a:gd name="connsiteX5" fmla="*/ 4190187 w 5773166"/>
              <a:gd name="connsiteY5" fmla="*/ 6858000 h 6858000"/>
              <a:gd name="connsiteX6" fmla="*/ 0 w 5773166"/>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3166" h="6858000">
                <a:moveTo>
                  <a:pt x="0" y="0"/>
                </a:moveTo>
                <a:lnTo>
                  <a:pt x="4225819" y="0"/>
                </a:lnTo>
                <a:lnTo>
                  <a:pt x="4287106" y="52192"/>
                </a:lnTo>
                <a:cubicBezTo>
                  <a:pt x="5205270" y="912510"/>
                  <a:pt x="5773166" y="2101028"/>
                  <a:pt x="5773166" y="3413828"/>
                </a:cubicBezTo>
                <a:cubicBezTo>
                  <a:pt x="5773166" y="4726629"/>
                  <a:pt x="5205270" y="5915147"/>
                  <a:pt x="4287106" y="6775464"/>
                </a:cubicBezTo>
                <a:lnTo>
                  <a:pt x="4190187" y="6858000"/>
                </a:lnTo>
                <a:lnTo>
                  <a:pt x="0" y="6858000"/>
                </a:lnTo>
                <a:close/>
              </a:path>
            </a:pathLst>
          </a:custGeom>
          <a:blipFill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Oval 5">
            <a:extLst>
              <a:ext uri="{FF2B5EF4-FFF2-40B4-BE49-F238E27FC236}">
                <a16:creationId xmlns:a16="http://schemas.microsoft.com/office/drawing/2014/main" id="{7D469472-FE17-46D3-980E-88BB98C8EEDE}"/>
              </a:ext>
            </a:extLst>
          </p:cNvPr>
          <p:cNvSpPr/>
          <p:nvPr userDrawn="1"/>
        </p:nvSpPr>
        <p:spPr>
          <a:xfrm>
            <a:off x="838200" y="1921931"/>
            <a:ext cx="2926080" cy="292608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28"/>
          </a:p>
        </p:txBody>
      </p:sp>
      <p:pic>
        <p:nvPicPr>
          <p:cNvPr id="7" name="Picture 6">
            <a:extLst>
              <a:ext uri="{FF2B5EF4-FFF2-40B4-BE49-F238E27FC236}">
                <a16:creationId xmlns:a16="http://schemas.microsoft.com/office/drawing/2014/main" id="{A8E287A3-C4BD-47CE-8435-CDA158ABFF84}"/>
              </a:ext>
            </a:extLst>
          </p:cNvPr>
          <p:cNvPicPr>
            <a:picLocks/>
          </p:cNvPicPr>
          <p:nvPr userDrawn="1"/>
        </p:nvPicPr>
        <p:blipFill>
          <a:blip r:embed="rId3" cstate="screen">
            <a:extLst>
              <a:ext uri="{28A0092B-C50C-407E-A947-70E740481C1C}">
                <a14:useLocalDpi xmlns:a14="http://schemas.microsoft.com/office/drawing/2010/main"/>
              </a:ext>
            </a:extLst>
          </a:blip>
          <a:stretch>
            <a:fillRect/>
          </a:stretch>
        </p:blipFill>
        <p:spPr>
          <a:xfrm>
            <a:off x="1297243" y="2844372"/>
            <a:ext cx="1916544" cy="1081199"/>
          </a:xfrm>
          <a:prstGeom prst="rect">
            <a:avLst/>
          </a:prstGeom>
        </p:spPr>
      </p:pic>
      <p:sp>
        <p:nvSpPr>
          <p:cNvPr id="5122" name="Rectangle 2"/>
          <p:cNvSpPr>
            <a:spLocks noGrp="1" noChangeArrowheads="1"/>
          </p:cNvSpPr>
          <p:nvPr>
            <p:ph type="ctrTitle"/>
          </p:nvPr>
        </p:nvSpPr>
        <p:spPr>
          <a:xfrm>
            <a:off x="6096000" y="508000"/>
            <a:ext cx="2674144" cy="3140075"/>
          </a:xfrm>
        </p:spPr>
        <p:txBody>
          <a:bodyPr anchor="b" anchorCtr="0"/>
          <a:lstStyle>
            <a:lvl1pPr algn="r">
              <a:defRPr sz="2400">
                <a:solidFill>
                  <a:schemeClr val="bg1"/>
                </a:solidFill>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6003132" y="3937002"/>
            <a:ext cx="2767013" cy="384175"/>
          </a:xfrm>
        </p:spPr>
        <p:txBody>
          <a:bodyPr/>
          <a:lstStyle>
            <a:lvl1pPr marL="0" indent="0" algn="r">
              <a:buFontTx/>
              <a:buNone/>
              <a:defRPr sz="1400">
                <a:solidFill>
                  <a:schemeClr val="bg1"/>
                </a:solidFill>
                <a:latin typeface="Arial" panose="020B0604020202020204" pitchFamily="34" charset="0"/>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6000749" y="4213227"/>
            <a:ext cx="2769395" cy="384175"/>
          </a:xfrm>
        </p:spPr>
        <p:txBody>
          <a:bodyPr/>
          <a:lstStyle>
            <a:lvl1pPr marL="0" indent="0" algn="r">
              <a:buFontTx/>
              <a:buNone/>
              <a:defRPr sz="1400">
                <a:solidFill>
                  <a:schemeClr val="bg1"/>
                </a:solidFill>
                <a:latin typeface="Arial" panose="020B0604020202020204" pitchFamily="34" charset="0"/>
              </a:defRPr>
            </a:lvl1pPr>
            <a:lvl2pPr marL="408184" indent="0">
              <a:buNone/>
              <a:defRPr/>
            </a:lvl2pPr>
          </a:lstStyle>
          <a:p>
            <a:pPr lvl="0"/>
            <a:r>
              <a:rPr lang="en-US" dirty="0"/>
              <a:t>EDIT MASTER TEXT STYLES</a:t>
            </a:r>
          </a:p>
        </p:txBody>
      </p:sp>
      <p:cxnSp>
        <p:nvCxnSpPr>
          <p:cNvPr id="10" name="Straight Connector 9">
            <a:extLst>
              <a:ext uri="{FF2B5EF4-FFF2-40B4-BE49-F238E27FC236}">
                <a16:creationId xmlns:a16="http://schemas.microsoft.com/office/drawing/2014/main" id="{29EBADBC-4FE0-48F5-9837-598BBD348924}"/>
              </a:ext>
            </a:extLst>
          </p:cNvPr>
          <p:cNvCxnSpPr>
            <a:cxnSpLocks/>
          </p:cNvCxnSpPr>
          <p:nvPr userDrawn="1"/>
        </p:nvCxnSpPr>
        <p:spPr>
          <a:xfrm>
            <a:off x="6489948" y="3657109"/>
            <a:ext cx="2184947" cy="108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5F157537-CE02-49A4-96A6-BAED31559CC6}"/>
              </a:ext>
            </a:extLst>
          </p:cNvPr>
          <p:cNvSpPr>
            <a:spLocks noGrp="1"/>
          </p:cNvSpPr>
          <p:nvPr>
            <p:ph type="sldNum" sz="quarter" idx="11"/>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701377711"/>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PhAnim="0" preserve="1" userDrawn="1">
  <p:cSld name="Title Slide 2">
    <p:bg>
      <p:bgPr>
        <a:solidFill>
          <a:schemeClr val="tx2"/>
        </a:solidFill>
        <a:effectLst/>
      </p:bgPr>
    </p:bg>
    <p:spTree>
      <p:nvGrpSpPr>
        <p:cNvPr id="1" name=""/>
        <p:cNvGrpSpPr/>
        <p:nvPr/>
      </p:nvGrpSpPr>
      <p:grpSpPr>
        <a:xfrm>
          <a:off x="0" y="0"/>
          <a:ext cx="0" cy="0"/>
          <a:chOff x="0" y="0"/>
          <a:chExt cx="0" cy="0"/>
        </a:xfrm>
      </p:grpSpPr>
      <p:sp>
        <p:nvSpPr>
          <p:cNvPr id="2" name="Rectangle 1"/>
          <p:cNvSpPr/>
          <p:nvPr userDrawn="1"/>
        </p:nvSpPr>
        <p:spPr>
          <a:xfrm>
            <a:off x="0" y="-1"/>
            <a:ext cx="9144000" cy="4274916"/>
          </a:xfrm>
          <a:prstGeom prst="rect">
            <a:avLst/>
          </a:prstGeom>
          <a:blipFill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25"/>
          </a:p>
        </p:txBody>
      </p:sp>
      <p:sp>
        <p:nvSpPr>
          <p:cNvPr id="5123" name="Rectangle 3"/>
          <p:cNvSpPr>
            <a:spLocks noGrp="1" noChangeArrowheads="1"/>
          </p:cNvSpPr>
          <p:nvPr>
            <p:ph type="subTitle" idx="1"/>
          </p:nvPr>
        </p:nvSpPr>
        <p:spPr>
          <a:xfrm>
            <a:off x="6003132" y="5562600"/>
            <a:ext cx="2767013" cy="384175"/>
          </a:xfrm>
        </p:spPr>
        <p:txBody>
          <a:bodyPr/>
          <a:lstStyle>
            <a:lvl1pPr marL="0" indent="0" algn="r">
              <a:buFontTx/>
              <a:buNone/>
              <a:defRPr sz="1400">
                <a:solidFill>
                  <a:schemeClr val="bg1"/>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6000749" y="5838826"/>
            <a:ext cx="2769395" cy="384175"/>
          </a:xfrm>
        </p:spPr>
        <p:txBody>
          <a:bodyPr/>
          <a:lstStyle>
            <a:lvl1pPr marL="0" indent="0" algn="r">
              <a:buFontTx/>
              <a:buNone/>
              <a:defRPr sz="1400">
                <a:solidFill>
                  <a:schemeClr val="bg1"/>
                </a:solidFill>
              </a:defRPr>
            </a:lvl1pPr>
            <a:lvl2pPr marL="408184" indent="0">
              <a:buNone/>
              <a:defRPr/>
            </a:lvl2pPr>
          </a:lstStyle>
          <a:p>
            <a:pPr lvl="0"/>
            <a:r>
              <a:rPr lang="en-US" dirty="0"/>
              <a:t>EDIT MASTER TEXT STYLES</a:t>
            </a:r>
          </a:p>
        </p:txBody>
      </p:sp>
      <p:cxnSp>
        <p:nvCxnSpPr>
          <p:cNvPr id="9" name="Straight Connector 8">
            <a:extLst>
              <a:ext uri="{FF2B5EF4-FFF2-40B4-BE49-F238E27FC236}">
                <a16:creationId xmlns:a16="http://schemas.microsoft.com/office/drawing/2014/main" id="{76A20EC8-6B7B-47E5-A005-02105EA4CADB}"/>
              </a:ext>
            </a:extLst>
          </p:cNvPr>
          <p:cNvCxnSpPr>
            <a:cxnSpLocks/>
          </p:cNvCxnSpPr>
          <p:nvPr userDrawn="1"/>
        </p:nvCxnSpPr>
        <p:spPr>
          <a:xfrm flipV="1">
            <a:off x="4707732" y="5426077"/>
            <a:ext cx="3960019" cy="317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5122" name="Rectangle 2"/>
          <p:cNvSpPr>
            <a:spLocks noGrp="1" noChangeArrowheads="1"/>
          </p:cNvSpPr>
          <p:nvPr>
            <p:ph type="ctrTitle"/>
          </p:nvPr>
        </p:nvSpPr>
        <p:spPr>
          <a:xfrm>
            <a:off x="4524377" y="4254502"/>
            <a:ext cx="4245769" cy="1128765"/>
          </a:xfrm>
        </p:spPr>
        <p:txBody>
          <a:bodyPr anchor="b" anchorCtr="0"/>
          <a:lstStyle>
            <a:lvl1pPr algn="r">
              <a:defRPr sz="2400">
                <a:solidFill>
                  <a:schemeClr val="bg1"/>
                </a:solidFill>
              </a:defRPr>
            </a:lvl1pPr>
          </a:lstStyle>
          <a:p>
            <a:r>
              <a:rPr lang="en-US" dirty="0"/>
              <a:t>Click to edit Master title style</a:t>
            </a:r>
          </a:p>
        </p:txBody>
      </p:sp>
      <p:sp>
        <p:nvSpPr>
          <p:cNvPr id="14" name="Oval 13">
            <a:extLst>
              <a:ext uri="{FF2B5EF4-FFF2-40B4-BE49-F238E27FC236}">
                <a16:creationId xmlns:a16="http://schemas.microsoft.com/office/drawing/2014/main" id="{1241C0F4-DD70-4E2C-BAA9-A43D31128780}"/>
              </a:ext>
            </a:extLst>
          </p:cNvPr>
          <p:cNvSpPr/>
          <p:nvPr userDrawn="1"/>
        </p:nvSpPr>
        <p:spPr>
          <a:xfrm>
            <a:off x="838200" y="1921931"/>
            <a:ext cx="2926080" cy="292608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28"/>
          </a:p>
        </p:txBody>
      </p:sp>
      <p:pic>
        <p:nvPicPr>
          <p:cNvPr id="15" name="Picture 14">
            <a:extLst>
              <a:ext uri="{FF2B5EF4-FFF2-40B4-BE49-F238E27FC236}">
                <a16:creationId xmlns:a16="http://schemas.microsoft.com/office/drawing/2014/main" id="{299E4269-2BE6-4002-8271-BAE684EA0E84}"/>
              </a:ext>
            </a:extLst>
          </p:cNvPr>
          <p:cNvPicPr>
            <a:picLocks/>
          </p:cNvPicPr>
          <p:nvPr userDrawn="1"/>
        </p:nvPicPr>
        <p:blipFill>
          <a:blip r:embed="rId3" cstate="screen">
            <a:extLst>
              <a:ext uri="{28A0092B-C50C-407E-A947-70E740481C1C}">
                <a14:useLocalDpi xmlns:a14="http://schemas.microsoft.com/office/drawing/2010/main"/>
              </a:ext>
            </a:extLst>
          </a:blip>
          <a:stretch>
            <a:fillRect/>
          </a:stretch>
        </p:blipFill>
        <p:spPr>
          <a:xfrm>
            <a:off x="1297243" y="2844372"/>
            <a:ext cx="1916544" cy="1081199"/>
          </a:xfrm>
          <a:prstGeom prst="rect">
            <a:avLst/>
          </a:prstGeom>
        </p:spPr>
      </p:pic>
    </p:spTree>
    <p:extLst>
      <p:ext uri="{BB962C8B-B14F-4D97-AF65-F5344CB8AC3E}">
        <p14:creationId xmlns:p14="http://schemas.microsoft.com/office/powerpoint/2010/main" val="369886233"/>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p:bg>
      <p:bgPr>
        <a:solidFill>
          <a:schemeClr val="bg1"/>
        </a:solidFill>
        <a:effectLst/>
      </p:bgPr>
    </p:bg>
    <p:spTree>
      <p:nvGrpSpPr>
        <p:cNvPr id="1" name=""/>
        <p:cNvGrpSpPr/>
        <p:nvPr/>
      </p:nvGrpSpPr>
      <p:grpSpPr>
        <a:xfrm>
          <a:off x="0" y="0"/>
          <a:ext cx="0" cy="0"/>
          <a:chOff x="0" y="0"/>
          <a:chExt cx="0" cy="0"/>
        </a:xfrm>
      </p:grpSpPr>
      <p:sp>
        <p:nvSpPr>
          <p:cNvPr id="5123" name="Rectangle 3"/>
          <p:cNvSpPr>
            <a:spLocks noGrp="1" noChangeArrowheads="1"/>
          </p:cNvSpPr>
          <p:nvPr>
            <p:ph type="subTitle" idx="1"/>
          </p:nvPr>
        </p:nvSpPr>
        <p:spPr>
          <a:xfrm>
            <a:off x="5791200" y="3873502"/>
            <a:ext cx="2978945" cy="384175"/>
          </a:xfrm>
        </p:spPr>
        <p:txBody>
          <a:bodyPr/>
          <a:lstStyle>
            <a:lvl1pPr marL="0" indent="0" algn="r">
              <a:buFontTx/>
              <a:buNone/>
              <a:defRPr sz="2000">
                <a:solidFill>
                  <a:schemeClr val="tx2">
                    <a:lumMod val="75000"/>
                  </a:schemeClr>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5791200" y="4318002"/>
            <a:ext cx="2978945" cy="914400"/>
          </a:xfrm>
        </p:spPr>
        <p:txBody>
          <a:bodyPr/>
          <a:lstStyle>
            <a:lvl1pPr marL="0" indent="0" algn="r">
              <a:lnSpc>
                <a:spcPct val="90000"/>
              </a:lnSpc>
              <a:spcBef>
                <a:spcPts val="0"/>
              </a:spcBef>
              <a:spcAft>
                <a:spcPts val="0"/>
              </a:spcAft>
              <a:buFontTx/>
              <a:buNone/>
              <a:defRPr sz="1400">
                <a:solidFill>
                  <a:schemeClr val="tx2">
                    <a:lumMod val="75000"/>
                  </a:schemeClr>
                </a:solidFill>
              </a:defRPr>
            </a:lvl1pPr>
            <a:lvl2pPr marL="408184" indent="0">
              <a:buNone/>
              <a:defRPr/>
            </a:lvl2pPr>
          </a:lstStyle>
          <a:p>
            <a:pPr lvl="0"/>
            <a:r>
              <a:rPr lang="en-US" dirty="0"/>
              <a:t>Edit Master Text Styles</a:t>
            </a:r>
          </a:p>
        </p:txBody>
      </p:sp>
      <p:sp>
        <p:nvSpPr>
          <p:cNvPr id="5122" name="Rectangle 2"/>
          <p:cNvSpPr>
            <a:spLocks noGrp="1" noChangeArrowheads="1"/>
          </p:cNvSpPr>
          <p:nvPr>
            <p:ph type="ctrTitle"/>
          </p:nvPr>
        </p:nvSpPr>
        <p:spPr>
          <a:xfrm>
            <a:off x="5791200" y="2476502"/>
            <a:ext cx="2978945" cy="1128765"/>
          </a:xfrm>
        </p:spPr>
        <p:txBody>
          <a:bodyPr anchor="b" anchorCtr="0"/>
          <a:lstStyle>
            <a:lvl1pPr algn="r">
              <a:lnSpc>
                <a:spcPct val="90000"/>
              </a:lnSpc>
              <a:defRPr sz="2400">
                <a:solidFill>
                  <a:srgbClr val="000000"/>
                </a:solidFill>
                <a:latin typeface="Arial" panose="020B0604020202020204" pitchFamily="34" charset="0"/>
              </a:defRPr>
            </a:lvl1pPr>
          </a:lstStyle>
          <a:p>
            <a:r>
              <a:rPr lang="en-US" dirty="0"/>
              <a:t>Click to edit Master title style</a:t>
            </a:r>
          </a:p>
        </p:txBody>
      </p:sp>
      <p:cxnSp>
        <p:nvCxnSpPr>
          <p:cNvPr id="15" name="Straight Connector 14">
            <a:extLst>
              <a:ext uri="{FF2B5EF4-FFF2-40B4-BE49-F238E27FC236}">
                <a16:creationId xmlns:a16="http://schemas.microsoft.com/office/drawing/2014/main" id="{3CC4350D-27D7-4737-8C39-4A2B1E4E170F}"/>
              </a:ext>
            </a:extLst>
          </p:cNvPr>
          <p:cNvCxnSpPr>
            <a:cxnSpLocks/>
          </p:cNvCxnSpPr>
          <p:nvPr userDrawn="1"/>
        </p:nvCxnSpPr>
        <p:spPr>
          <a:xfrm>
            <a:off x="6019800" y="3658194"/>
            <a:ext cx="26550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Freeform: Shape 114">
            <a:extLst>
              <a:ext uri="{FF2B5EF4-FFF2-40B4-BE49-F238E27FC236}">
                <a16:creationId xmlns:a16="http://schemas.microsoft.com/office/drawing/2014/main" id="{FF2A627B-44F7-4667-973D-86F6D77C523B}"/>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16" name="Freeform: Shape 115">
            <a:extLst>
              <a:ext uri="{FF2B5EF4-FFF2-40B4-BE49-F238E27FC236}">
                <a16:creationId xmlns:a16="http://schemas.microsoft.com/office/drawing/2014/main" id="{E2E180E2-D1D4-42F1-ABC2-88AFD930D615}"/>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blipFill dpi="0" rotWithShape="1">
            <a:blip r:embed="rId2" cstate="screen">
              <a:alphaModFix amt="7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95" name="Slide Number Placeholder 94">
            <a:extLst>
              <a:ext uri="{FF2B5EF4-FFF2-40B4-BE49-F238E27FC236}">
                <a16:creationId xmlns:a16="http://schemas.microsoft.com/office/drawing/2014/main" id="{67C5E8BD-F15B-42A1-A7EA-7133CE71A410}"/>
              </a:ext>
            </a:extLst>
          </p:cNvPr>
          <p:cNvSpPr>
            <a:spLocks noGrp="1"/>
          </p:cNvSpPr>
          <p:nvPr>
            <p:ph type="sldNum" sz="quarter" idx="11"/>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109274767"/>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p:bg>
      <p:bgPr>
        <a:solidFill>
          <a:schemeClr val="bg1"/>
        </a:solidFill>
        <a:effectLst/>
      </p:bgPr>
    </p:bg>
    <p:spTree>
      <p:nvGrpSpPr>
        <p:cNvPr id="1" name=""/>
        <p:cNvGrpSpPr/>
        <p:nvPr/>
      </p:nvGrpSpPr>
      <p:grpSpPr>
        <a:xfrm>
          <a:off x="0" y="0"/>
          <a:ext cx="0" cy="0"/>
          <a:chOff x="0" y="0"/>
          <a:chExt cx="0" cy="0"/>
        </a:xfrm>
      </p:grpSpPr>
      <p:sp>
        <p:nvSpPr>
          <p:cNvPr id="5123" name="Rectangle 3"/>
          <p:cNvSpPr>
            <a:spLocks noGrp="1" noChangeArrowheads="1"/>
          </p:cNvSpPr>
          <p:nvPr>
            <p:ph type="subTitle" idx="1"/>
          </p:nvPr>
        </p:nvSpPr>
        <p:spPr>
          <a:xfrm>
            <a:off x="5791201" y="3873504"/>
            <a:ext cx="2978945" cy="384175"/>
          </a:xfrm>
        </p:spPr>
        <p:txBody>
          <a:bodyPr/>
          <a:lstStyle>
            <a:lvl1pPr marL="0" indent="0" algn="r">
              <a:buFontTx/>
              <a:buNone/>
              <a:defRPr sz="1500">
                <a:solidFill>
                  <a:schemeClr val="tx2"/>
                </a:solidFill>
              </a:defRPr>
            </a:lvl1pPr>
          </a:lstStyle>
          <a:p>
            <a:r>
              <a:rPr lang="en-US" dirty="0"/>
              <a:t>Click to edit Master subtitle style</a:t>
            </a:r>
          </a:p>
        </p:txBody>
      </p:sp>
      <p:sp>
        <p:nvSpPr>
          <p:cNvPr id="3" name="Content Placeholder 2">
            <a:extLst>
              <a:ext uri="{FF2B5EF4-FFF2-40B4-BE49-F238E27FC236}">
                <a16:creationId xmlns:a16="http://schemas.microsoft.com/office/drawing/2014/main" id="{F10F55A4-780F-41A8-BD9B-C17F88386EA3}"/>
              </a:ext>
            </a:extLst>
          </p:cNvPr>
          <p:cNvSpPr>
            <a:spLocks noGrp="1"/>
          </p:cNvSpPr>
          <p:nvPr>
            <p:ph sz="quarter" idx="10" hasCustomPrompt="1"/>
          </p:nvPr>
        </p:nvSpPr>
        <p:spPr>
          <a:xfrm>
            <a:off x="5791201" y="4318002"/>
            <a:ext cx="2978945" cy="914400"/>
          </a:xfrm>
        </p:spPr>
        <p:txBody>
          <a:bodyPr/>
          <a:lstStyle>
            <a:lvl1pPr marL="0" indent="0" algn="r">
              <a:lnSpc>
                <a:spcPct val="90000"/>
              </a:lnSpc>
              <a:spcBef>
                <a:spcPts val="0"/>
              </a:spcBef>
              <a:spcAft>
                <a:spcPts val="0"/>
              </a:spcAft>
              <a:buFontTx/>
              <a:buNone/>
              <a:defRPr sz="1050">
                <a:solidFill>
                  <a:schemeClr val="tx2"/>
                </a:solidFill>
              </a:defRPr>
            </a:lvl1pPr>
            <a:lvl2pPr marL="306138" indent="0">
              <a:buNone/>
              <a:defRPr/>
            </a:lvl2pPr>
          </a:lstStyle>
          <a:p>
            <a:pPr lvl="0"/>
            <a:r>
              <a:rPr lang="en-US" dirty="0"/>
              <a:t>Edit Master Text Styles</a:t>
            </a:r>
          </a:p>
        </p:txBody>
      </p:sp>
      <p:sp>
        <p:nvSpPr>
          <p:cNvPr id="5122" name="Rectangle 2"/>
          <p:cNvSpPr>
            <a:spLocks noGrp="1" noChangeArrowheads="1"/>
          </p:cNvSpPr>
          <p:nvPr>
            <p:ph type="ctrTitle"/>
          </p:nvPr>
        </p:nvSpPr>
        <p:spPr>
          <a:xfrm>
            <a:off x="5791201" y="2476504"/>
            <a:ext cx="2978945" cy="1128765"/>
          </a:xfrm>
        </p:spPr>
        <p:txBody>
          <a:bodyPr anchor="b" anchorCtr="0"/>
          <a:lstStyle>
            <a:lvl1pPr algn="r">
              <a:lnSpc>
                <a:spcPct val="90000"/>
              </a:lnSpc>
              <a:defRPr sz="1800">
                <a:solidFill>
                  <a:schemeClr val="tx1"/>
                </a:solidFill>
                <a:latin typeface="Arial" panose="020B0604020202020204" pitchFamily="34" charset="0"/>
              </a:defRPr>
            </a:lvl1pPr>
          </a:lstStyle>
          <a:p>
            <a:r>
              <a:rPr lang="en-US" dirty="0"/>
              <a:t>Click to edit Master title style</a:t>
            </a:r>
          </a:p>
        </p:txBody>
      </p:sp>
      <p:cxnSp>
        <p:nvCxnSpPr>
          <p:cNvPr id="15" name="Straight Connector 14">
            <a:extLst>
              <a:ext uri="{FF2B5EF4-FFF2-40B4-BE49-F238E27FC236}">
                <a16:creationId xmlns:a16="http://schemas.microsoft.com/office/drawing/2014/main" id="{3CC4350D-27D7-4737-8C39-4A2B1E4E170F}"/>
              </a:ext>
            </a:extLst>
          </p:cNvPr>
          <p:cNvCxnSpPr>
            <a:cxnSpLocks/>
          </p:cNvCxnSpPr>
          <p:nvPr userDrawn="1"/>
        </p:nvCxnSpPr>
        <p:spPr>
          <a:xfrm>
            <a:off x="6019801" y="3658194"/>
            <a:ext cx="26550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Freeform: Shape 114">
            <a:extLst>
              <a:ext uri="{FF2B5EF4-FFF2-40B4-BE49-F238E27FC236}">
                <a16:creationId xmlns:a16="http://schemas.microsoft.com/office/drawing/2014/main" id="{FF2A627B-44F7-4667-973D-86F6D77C523B}"/>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50"/>
          </a:p>
        </p:txBody>
      </p:sp>
      <p:sp>
        <p:nvSpPr>
          <p:cNvPr id="116" name="Freeform: Shape 115">
            <a:extLst>
              <a:ext uri="{FF2B5EF4-FFF2-40B4-BE49-F238E27FC236}">
                <a16:creationId xmlns:a16="http://schemas.microsoft.com/office/drawing/2014/main" id="{E2E180E2-D1D4-42F1-ABC2-88AFD930D615}"/>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blipFill dpi="0" rotWithShape="1">
            <a:blip r:embed="rId2" cstate="screen">
              <a:alphaModFix amt="7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50"/>
          </a:p>
        </p:txBody>
      </p:sp>
      <p:sp>
        <p:nvSpPr>
          <p:cNvPr id="95" name="Slide Number Placeholder 94">
            <a:extLst>
              <a:ext uri="{FF2B5EF4-FFF2-40B4-BE49-F238E27FC236}">
                <a16:creationId xmlns:a16="http://schemas.microsoft.com/office/drawing/2014/main" id="{67C5E8BD-F15B-42A1-A7EA-7133CE71A410}"/>
              </a:ext>
            </a:extLst>
          </p:cNvPr>
          <p:cNvSpPr>
            <a:spLocks noGrp="1"/>
          </p:cNvSpPr>
          <p:nvPr>
            <p:ph type="sldNum" sz="quarter" idx="11"/>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633455613"/>
      </p:ext>
    </p:extLst>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FADE">
    <p:bg>
      <p:bgPr>
        <a:solidFill>
          <a:schemeClr val="bg1"/>
        </a:solidFill>
        <a:effectLst/>
      </p:bgPr>
    </p:bg>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2895540F-F77A-4655-8020-2E3A271F923D}"/>
              </a:ext>
            </a:extLst>
          </p:cNvPr>
          <p:cNvCxnSpPr>
            <a:cxnSpLocks/>
          </p:cNvCxnSpPr>
          <p:nvPr userDrawn="1"/>
        </p:nvCxnSpPr>
        <p:spPr>
          <a:xfrm>
            <a:off x="6019800" y="3658194"/>
            <a:ext cx="26550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Freeform: Shape 8">
            <a:extLst>
              <a:ext uri="{FF2B5EF4-FFF2-40B4-BE49-F238E27FC236}">
                <a16:creationId xmlns:a16="http://schemas.microsoft.com/office/drawing/2014/main" id="{F704788A-5DF1-4014-A51A-41FA497DCEE8}"/>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0" name="Freeform: Shape 9">
            <a:extLst>
              <a:ext uri="{FF2B5EF4-FFF2-40B4-BE49-F238E27FC236}">
                <a16:creationId xmlns:a16="http://schemas.microsoft.com/office/drawing/2014/main" id="{B17B002E-7312-4292-B674-6502AE48374A}"/>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8" name="Rectangle 7"/>
          <p:cNvSpPr/>
          <p:nvPr userDrawn="1"/>
        </p:nvSpPr>
        <p:spPr>
          <a:xfrm>
            <a:off x="2057400" y="10299"/>
            <a:ext cx="3733800" cy="6847703"/>
          </a:xfrm>
          <a:prstGeom prst="rect">
            <a:avLst/>
          </a:prstGeom>
          <a:gradFill flip="none" rotWithShape="1">
            <a:gsLst>
              <a:gs pos="0">
                <a:schemeClr val="bg1">
                  <a:alpha val="0"/>
                </a:schemeClr>
              </a:gs>
              <a:gs pos="100000">
                <a:schemeClr val="bg1">
                  <a:shade val="100000"/>
                  <a:satMod val="115000"/>
                  <a:alpha val="9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25"/>
          </a:p>
        </p:txBody>
      </p:sp>
      <p:sp>
        <p:nvSpPr>
          <p:cNvPr id="5123" name="Rectangle 3"/>
          <p:cNvSpPr>
            <a:spLocks noGrp="1" noChangeArrowheads="1"/>
          </p:cNvSpPr>
          <p:nvPr>
            <p:ph type="subTitle" idx="1"/>
          </p:nvPr>
        </p:nvSpPr>
        <p:spPr>
          <a:xfrm>
            <a:off x="5791200" y="3873502"/>
            <a:ext cx="2978945" cy="384175"/>
          </a:xfrm>
        </p:spPr>
        <p:txBody>
          <a:bodyPr/>
          <a:lstStyle>
            <a:lvl1pPr marL="0" indent="0" algn="r">
              <a:buFontTx/>
              <a:buNone/>
              <a:defRPr sz="2000">
                <a:solidFill>
                  <a:schemeClr val="tx2">
                    <a:lumMod val="75000"/>
                  </a:schemeClr>
                </a:solidFill>
              </a:defRPr>
            </a:lvl1pPr>
          </a:lstStyle>
          <a:p>
            <a:r>
              <a:rPr lang="en-US" dirty="0"/>
              <a:t>Click to edit Master subtitle style</a:t>
            </a:r>
          </a:p>
        </p:txBody>
      </p:sp>
      <p:sp>
        <p:nvSpPr>
          <p:cNvPr id="5122" name="Rectangle 2"/>
          <p:cNvSpPr>
            <a:spLocks noGrp="1" noChangeArrowheads="1"/>
          </p:cNvSpPr>
          <p:nvPr>
            <p:ph type="ctrTitle"/>
          </p:nvPr>
        </p:nvSpPr>
        <p:spPr>
          <a:xfrm>
            <a:off x="5791200" y="2476502"/>
            <a:ext cx="2978945" cy="1128765"/>
          </a:xfrm>
        </p:spPr>
        <p:txBody>
          <a:bodyPr anchor="b" anchorCtr="0"/>
          <a:lstStyle>
            <a:lvl1pPr algn="r">
              <a:lnSpc>
                <a:spcPct val="90000"/>
              </a:lnSpc>
              <a:defRPr sz="2400">
                <a:solidFill>
                  <a:schemeClr val="tx1"/>
                </a:solidFill>
                <a:latin typeface="Arial" panose="020B0604020202020204" pitchFamily="34" charset="0"/>
              </a:defRPr>
            </a:lvl1pPr>
          </a:lstStyle>
          <a:p>
            <a:r>
              <a:rPr lang="en-US" dirty="0"/>
              <a:t>Click to edit Master title style</a:t>
            </a:r>
          </a:p>
        </p:txBody>
      </p:sp>
      <p:sp>
        <p:nvSpPr>
          <p:cNvPr id="23" name="Content Placeholder 2">
            <a:extLst>
              <a:ext uri="{FF2B5EF4-FFF2-40B4-BE49-F238E27FC236}">
                <a16:creationId xmlns:a16="http://schemas.microsoft.com/office/drawing/2014/main" id="{2185D41A-03A4-45FE-9C86-AF6C27A5526F}"/>
              </a:ext>
            </a:extLst>
          </p:cNvPr>
          <p:cNvSpPr>
            <a:spLocks noGrp="1"/>
          </p:cNvSpPr>
          <p:nvPr>
            <p:ph sz="quarter" idx="10" hasCustomPrompt="1"/>
          </p:nvPr>
        </p:nvSpPr>
        <p:spPr>
          <a:xfrm>
            <a:off x="5791200" y="4318002"/>
            <a:ext cx="2978945" cy="914400"/>
          </a:xfrm>
        </p:spPr>
        <p:txBody>
          <a:bodyPr/>
          <a:lstStyle>
            <a:lvl1pPr marL="0" indent="0" algn="r">
              <a:lnSpc>
                <a:spcPct val="90000"/>
              </a:lnSpc>
              <a:spcBef>
                <a:spcPts val="0"/>
              </a:spcBef>
              <a:spcAft>
                <a:spcPts val="0"/>
              </a:spcAft>
              <a:buFontTx/>
              <a:buNone/>
              <a:defRPr sz="1400">
                <a:solidFill>
                  <a:schemeClr val="tx2">
                    <a:lumMod val="75000"/>
                  </a:schemeClr>
                </a:solidFill>
              </a:defRPr>
            </a:lvl1pPr>
            <a:lvl2pPr marL="408184" indent="0">
              <a:buNone/>
              <a:defRPr/>
            </a:lvl2pPr>
          </a:lstStyle>
          <a:p>
            <a:pPr lvl="0"/>
            <a:r>
              <a:rPr lang="en-US" dirty="0"/>
              <a:t>Edit Master Text Styles</a:t>
            </a:r>
          </a:p>
        </p:txBody>
      </p:sp>
      <p:sp>
        <p:nvSpPr>
          <p:cNvPr id="4" name="Slide Number Placeholder 3">
            <a:extLst>
              <a:ext uri="{FF2B5EF4-FFF2-40B4-BE49-F238E27FC236}">
                <a16:creationId xmlns:a16="http://schemas.microsoft.com/office/drawing/2014/main" id="{BA5D22B8-B038-401D-B1E2-412367FF80E5}"/>
              </a:ext>
            </a:extLst>
          </p:cNvPr>
          <p:cNvSpPr>
            <a:spLocks noGrp="1"/>
          </p:cNvSpPr>
          <p:nvPr>
            <p:ph type="sldNum" sz="quarter" idx="11"/>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000509258"/>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266702" y="338867"/>
            <a:ext cx="7758735" cy="499333"/>
          </a:xfrm>
        </p:spPr>
        <p:txBody>
          <a:bodyPr/>
          <a:lstStyle>
            <a:lvl1pPr>
              <a:defRPr sz="3000"/>
            </a:lvl1pPr>
          </a:lstStyle>
          <a:p>
            <a:r>
              <a:rPr lang="en-US" dirty="0"/>
              <a:t>Click to edit Master title style</a:t>
            </a:r>
          </a:p>
        </p:txBody>
      </p:sp>
      <p:sp>
        <p:nvSpPr>
          <p:cNvPr id="3" name="Content Placeholder 2"/>
          <p:cNvSpPr>
            <a:spLocks noGrp="1"/>
          </p:cNvSpPr>
          <p:nvPr>
            <p:ph idx="1"/>
          </p:nvPr>
        </p:nvSpPr>
        <p:spPr>
          <a:xfrm>
            <a:off x="266700" y="1325880"/>
            <a:ext cx="8610600" cy="4770120"/>
          </a:xfrm>
        </p:spPr>
        <p:txBody>
          <a:bodyPr/>
          <a:lstStyle>
            <a:lvl1pPr>
              <a:spcBef>
                <a:spcPts val="600"/>
              </a:spcBef>
              <a:spcAft>
                <a:spcPts val="800"/>
              </a:spcAft>
              <a:buClr>
                <a:schemeClr val="tx2">
                  <a:lumMod val="50000"/>
                </a:schemeClr>
              </a:buClr>
              <a:defRPr sz="2600"/>
            </a:lvl1pPr>
            <a:lvl2pPr>
              <a:spcBef>
                <a:spcPts val="600"/>
              </a:spcBef>
              <a:spcAft>
                <a:spcPts val="800"/>
              </a:spcAft>
              <a:buClr>
                <a:schemeClr val="tx2">
                  <a:lumMod val="50000"/>
                </a:schemeClr>
              </a:buClr>
              <a:defRPr sz="2400"/>
            </a:lvl2pPr>
            <a:lvl3pPr>
              <a:spcBef>
                <a:spcPts val="600"/>
              </a:spcBef>
              <a:spcAft>
                <a:spcPts val="800"/>
              </a:spcAft>
              <a:buClr>
                <a:schemeClr val="tx2">
                  <a:lumMod val="50000"/>
                </a:schemeClr>
              </a:buClr>
              <a:defRPr sz="2200"/>
            </a:lvl3pPr>
            <a:lvl4pPr>
              <a:spcBef>
                <a:spcPts val="600"/>
              </a:spcBef>
              <a:spcAft>
                <a:spcPts val="800"/>
              </a:spcAft>
              <a:buClr>
                <a:schemeClr val="tx2">
                  <a:lumMod val="50000"/>
                </a:schemeClr>
              </a:buClr>
              <a:defRPr sz="2000"/>
            </a:lvl4pPr>
            <a:lvl5pPr>
              <a:spcBef>
                <a:spcPts val="600"/>
              </a:spcBef>
              <a:spcAft>
                <a:spcPts val="800"/>
              </a:spcAft>
              <a:buClr>
                <a:schemeClr val="tx2">
                  <a:lumMod val="50000"/>
                </a:schemeClr>
              </a:buCl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0"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400" b="0" i="0">
                <a:solidFill>
                  <a:schemeClr val="tx2">
                    <a:lumMod val="75000"/>
                  </a:schemeClr>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A2E941C9-8728-435F-9D0A-EC75991C21FF}"/>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499795507"/>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266702" y="338867"/>
            <a:ext cx="7758735" cy="499333"/>
          </a:xfrm>
        </p:spPr>
        <p:txBody>
          <a:bodyPr/>
          <a:lstStyle>
            <a:lvl1pPr>
              <a:defRPr sz="3000"/>
            </a:lvl1pPr>
          </a:lstStyle>
          <a:p>
            <a:r>
              <a:rPr lang="en-US" dirty="0"/>
              <a:t>Click to edit Master title style</a:t>
            </a:r>
          </a:p>
        </p:txBody>
      </p:sp>
      <p:sp>
        <p:nvSpPr>
          <p:cNvPr id="3" name="Content Placeholder 2"/>
          <p:cNvSpPr>
            <a:spLocks noGrp="1"/>
          </p:cNvSpPr>
          <p:nvPr>
            <p:ph idx="1"/>
          </p:nvPr>
        </p:nvSpPr>
        <p:spPr>
          <a:xfrm>
            <a:off x="266700" y="1325880"/>
            <a:ext cx="8610600" cy="4770120"/>
          </a:xfrm>
        </p:spPr>
        <p:txBody>
          <a:bodyPr/>
          <a:lstStyle>
            <a:lvl1pPr>
              <a:spcBef>
                <a:spcPts val="600"/>
              </a:spcBef>
              <a:spcAft>
                <a:spcPts val="800"/>
              </a:spcAft>
              <a:buClr>
                <a:schemeClr val="tx2">
                  <a:lumMod val="50000"/>
                </a:schemeClr>
              </a:buClr>
              <a:defRPr sz="2600"/>
            </a:lvl1pPr>
            <a:lvl2pPr>
              <a:spcBef>
                <a:spcPts val="600"/>
              </a:spcBef>
              <a:spcAft>
                <a:spcPts val="800"/>
              </a:spcAft>
              <a:buClr>
                <a:schemeClr val="tx2">
                  <a:lumMod val="50000"/>
                </a:schemeClr>
              </a:buClr>
              <a:defRPr sz="2400"/>
            </a:lvl2pPr>
            <a:lvl3pPr>
              <a:spcBef>
                <a:spcPts val="600"/>
              </a:spcBef>
              <a:spcAft>
                <a:spcPts val="800"/>
              </a:spcAft>
              <a:buClr>
                <a:schemeClr val="tx2">
                  <a:lumMod val="50000"/>
                </a:schemeClr>
              </a:buClr>
              <a:defRPr sz="2200"/>
            </a:lvl3pPr>
            <a:lvl4pPr>
              <a:spcBef>
                <a:spcPts val="600"/>
              </a:spcBef>
              <a:spcAft>
                <a:spcPts val="800"/>
              </a:spcAft>
              <a:buClr>
                <a:schemeClr val="tx2">
                  <a:lumMod val="50000"/>
                </a:schemeClr>
              </a:buClr>
              <a:defRPr sz="2000"/>
            </a:lvl4pPr>
            <a:lvl5pPr>
              <a:spcBef>
                <a:spcPts val="600"/>
              </a:spcBef>
              <a:spcAft>
                <a:spcPts val="800"/>
              </a:spcAft>
              <a:buClr>
                <a:schemeClr val="tx2">
                  <a:lumMod val="50000"/>
                </a:schemeClr>
              </a:buCl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0"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A2E941C9-8728-435F-9D0A-EC75991C21FF}"/>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484228788"/>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and Content Photo">
    <p:spTree>
      <p:nvGrpSpPr>
        <p:cNvPr id="1" name=""/>
        <p:cNvGrpSpPr/>
        <p:nvPr/>
      </p:nvGrpSpPr>
      <p:grpSpPr>
        <a:xfrm>
          <a:off x="0" y="0"/>
          <a:ext cx="0" cy="0"/>
          <a:chOff x="0" y="0"/>
          <a:chExt cx="0" cy="0"/>
        </a:xfrm>
      </p:grpSpPr>
      <p:sp>
        <p:nvSpPr>
          <p:cNvPr id="6" name="Title 5"/>
          <p:cNvSpPr>
            <a:spLocks noGrp="1"/>
          </p:cNvSpPr>
          <p:nvPr>
            <p:ph type="title"/>
          </p:nvPr>
        </p:nvSpPr>
        <p:spPr>
          <a:xfrm>
            <a:off x="266702" y="338867"/>
            <a:ext cx="7758735" cy="499333"/>
          </a:xfrm>
        </p:spPr>
        <p:txBody>
          <a:bodyPr/>
          <a:lstStyle>
            <a:lvl1pPr>
              <a:defRPr sz="3000"/>
            </a:lvl1pPr>
          </a:lstStyle>
          <a:p>
            <a:r>
              <a:rPr lang="en-US"/>
              <a:t>Click to edit Master title style</a:t>
            </a:r>
          </a:p>
        </p:txBody>
      </p:sp>
      <p:sp>
        <p:nvSpPr>
          <p:cNvPr id="3" name="Content Placeholder 2"/>
          <p:cNvSpPr>
            <a:spLocks noGrp="1"/>
          </p:cNvSpPr>
          <p:nvPr>
            <p:ph idx="1" hasCustomPrompt="1"/>
          </p:nvPr>
        </p:nvSpPr>
        <p:spPr>
          <a:xfrm>
            <a:off x="266701" y="1732828"/>
            <a:ext cx="4305300" cy="4210772"/>
          </a:xfrm>
        </p:spPr>
        <p:txBody>
          <a:bodyPr/>
          <a:lstStyle>
            <a:lvl1pPr marL="0" indent="0">
              <a:spcBef>
                <a:spcPts val="751"/>
              </a:spcBef>
              <a:spcAft>
                <a:spcPts val="751"/>
              </a:spcAft>
              <a:buClr>
                <a:schemeClr val="tx2">
                  <a:lumMod val="50000"/>
                </a:schemeClr>
              </a:buClr>
              <a:buNone/>
              <a:defRPr sz="2600"/>
            </a:lvl1pPr>
            <a:lvl2pPr marL="408184" indent="0">
              <a:spcBef>
                <a:spcPts val="563"/>
              </a:spcBef>
              <a:spcAft>
                <a:spcPts val="375"/>
              </a:spcAft>
              <a:buClr>
                <a:schemeClr val="tx2">
                  <a:lumMod val="50000"/>
                </a:schemeClr>
              </a:buClr>
              <a:buNone/>
              <a:defRPr/>
            </a:lvl2pPr>
            <a:lvl3pPr marL="816368" indent="0">
              <a:spcBef>
                <a:spcPts val="563"/>
              </a:spcBef>
              <a:spcAft>
                <a:spcPts val="375"/>
              </a:spcAft>
              <a:buClr>
                <a:schemeClr val="tx2">
                  <a:lumMod val="50000"/>
                </a:schemeClr>
              </a:buClr>
              <a:buNone/>
              <a:defRPr/>
            </a:lvl3pPr>
            <a:lvl4pPr marL="1224552" indent="0">
              <a:spcBef>
                <a:spcPts val="563"/>
              </a:spcBef>
              <a:spcAft>
                <a:spcPts val="375"/>
              </a:spcAft>
              <a:buClr>
                <a:schemeClr val="tx2">
                  <a:lumMod val="50000"/>
                </a:schemeClr>
              </a:buClr>
              <a:buNone/>
              <a:defRPr/>
            </a:lvl4pPr>
            <a:lvl5pPr marL="1632735" indent="0">
              <a:spcBef>
                <a:spcPts val="563"/>
              </a:spcBef>
              <a:spcAft>
                <a:spcPts val="375"/>
              </a:spcAft>
              <a:buClr>
                <a:schemeClr val="tx2">
                  <a:lumMod val="50000"/>
                </a:schemeClr>
              </a:buClr>
              <a:buNone/>
              <a:defRPr/>
            </a:lvl5pPr>
          </a:lstStyle>
          <a:p>
            <a:pPr lvl="0"/>
            <a:r>
              <a:rPr lang="en-US" dirty="0"/>
              <a:t>Click to edit Master text styles</a:t>
            </a:r>
          </a:p>
        </p:txBody>
      </p:sp>
      <p:sp>
        <p:nvSpPr>
          <p:cNvPr id="5" name="Picture Placeholder 4"/>
          <p:cNvSpPr>
            <a:spLocks noGrp="1"/>
          </p:cNvSpPr>
          <p:nvPr>
            <p:ph type="pic" sz="quarter" idx="14"/>
          </p:nvPr>
        </p:nvSpPr>
        <p:spPr>
          <a:xfrm>
            <a:off x="4800600" y="1835973"/>
            <a:ext cx="3886368" cy="3886368"/>
          </a:xfrm>
          <a:prstGeom prst="ellipse">
            <a:avLst/>
          </a:prstGeom>
          <a:solidFill>
            <a:schemeClr val="bg1">
              <a:lumMod val="95000"/>
            </a:schemeClr>
          </a:solidFill>
          <a:ln>
            <a:noFill/>
          </a:ln>
        </p:spPr>
        <p:txBody>
          <a:bodyPr anchor="ctr" anchorCtr="0"/>
          <a:lstStyle>
            <a:lvl1pPr marL="0" indent="0" algn="ctr">
              <a:buNone/>
              <a:defRPr sz="2400"/>
            </a:lvl1pPr>
          </a:lstStyle>
          <a:p>
            <a:endParaRPr lang="en-US"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1"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400" b="0" i="0">
                <a:solidFill>
                  <a:schemeClr val="tx2">
                    <a:lumMod val="75000"/>
                  </a:schemeClr>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73A6C255-BDA5-438F-ABE0-562E66A015F3}"/>
              </a:ext>
            </a:extLst>
          </p:cNvPr>
          <p:cNvSpPr>
            <a:spLocks noGrp="1"/>
          </p:cNvSpPr>
          <p:nvPr>
            <p:ph type="sldNum" sz="quarter" idx="15"/>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298264741"/>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ECB367A-6C10-4E54-B9B6-98856822EBA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7433" y="48768"/>
            <a:ext cx="4358749" cy="6775704"/>
          </a:xfrm>
          <a:prstGeom prst="rect">
            <a:avLst/>
          </a:prstGeom>
        </p:spPr>
      </p:pic>
      <p:sp>
        <p:nvSpPr>
          <p:cNvPr id="3" name="Text Placeholder 2"/>
          <p:cNvSpPr>
            <a:spLocks noGrp="1"/>
          </p:cNvSpPr>
          <p:nvPr>
            <p:ph type="body" idx="1" hasCustomPrompt="1"/>
          </p:nvPr>
        </p:nvSpPr>
        <p:spPr>
          <a:xfrm>
            <a:off x="4388693" y="3725469"/>
            <a:ext cx="4354973"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r">
              <a:buNone/>
              <a:defRPr lang="en-US" sz="2400" kern="0" cap="none" dirty="0">
                <a:solidFill>
                  <a:schemeClr val="tx2">
                    <a:lumMod val="75000"/>
                  </a:schemeClr>
                </a:solidFill>
                <a:latin typeface="Arial" panose="020B0604020202020204" pitchFamily="34" charset="0"/>
                <a:ea typeface="+mj-ea"/>
                <a:cs typeface="+mj-cs"/>
              </a:defRPr>
            </a:lvl1pPr>
          </a:lstStyle>
          <a:p>
            <a:pPr lvl="0" algn="r">
              <a:spcBef>
                <a:spcPct val="0"/>
              </a:spcBef>
              <a:spcAft>
                <a:spcPct val="0"/>
              </a:spcAft>
            </a:pPr>
            <a:r>
              <a:rPr lang="en-US" dirty="0"/>
              <a:t>Click to edit master text styles</a:t>
            </a:r>
          </a:p>
        </p:txBody>
      </p:sp>
      <p:cxnSp>
        <p:nvCxnSpPr>
          <p:cNvPr id="6" name="Straight Connector 5">
            <a:extLst>
              <a:ext uri="{FF2B5EF4-FFF2-40B4-BE49-F238E27FC236}">
                <a16:creationId xmlns:a16="http://schemas.microsoft.com/office/drawing/2014/main" id="{B995BED7-C417-43FC-95FF-276D8CDC9ACD}"/>
              </a:ext>
            </a:extLst>
          </p:cNvPr>
          <p:cNvCxnSpPr>
            <a:cxnSpLocks/>
          </p:cNvCxnSpPr>
          <p:nvPr userDrawn="1"/>
        </p:nvCxnSpPr>
        <p:spPr>
          <a:xfrm>
            <a:off x="3842327" y="3479408"/>
            <a:ext cx="4801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itle 6"/>
          <p:cNvSpPr>
            <a:spLocks noGrp="1"/>
          </p:cNvSpPr>
          <p:nvPr>
            <p:ph type="title"/>
          </p:nvPr>
        </p:nvSpPr>
        <p:spPr>
          <a:xfrm>
            <a:off x="3842327" y="1856762"/>
            <a:ext cx="4901339" cy="1499616"/>
          </a:xfrm>
        </p:spPr>
        <p:txBody>
          <a:bodyPr anchor="b" anchorCtr="0"/>
          <a:lstStyle>
            <a:lvl1pPr algn="r">
              <a:defRPr sz="2400"/>
            </a:lvl1pPr>
          </a:lstStyle>
          <a:p>
            <a:r>
              <a:rPr lang="en-US" dirty="0"/>
              <a:t>Click to edit Master title style</a:t>
            </a:r>
          </a:p>
        </p:txBody>
      </p:sp>
      <p:sp>
        <p:nvSpPr>
          <p:cNvPr id="5" name="Slide Number Placeholder 4">
            <a:extLst>
              <a:ext uri="{FF2B5EF4-FFF2-40B4-BE49-F238E27FC236}">
                <a16:creationId xmlns:a16="http://schemas.microsoft.com/office/drawing/2014/main" id="{7EFEF3D3-C409-4AD0-A78E-1B2D081E460B}"/>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993333124"/>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5" name="Title 4"/>
          <p:cNvSpPr>
            <a:spLocks noGrp="1"/>
          </p:cNvSpPr>
          <p:nvPr>
            <p:ph type="title"/>
          </p:nvPr>
        </p:nvSpPr>
        <p:spPr>
          <a:xfrm>
            <a:off x="266702" y="338867"/>
            <a:ext cx="7758735" cy="499333"/>
          </a:xfrm>
        </p:spPr>
        <p:txBody>
          <a:bodyPr/>
          <a:lstStyle>
            <a:lvl1pPr>
              <a:defRPr sz="3000"/>
            </a:lvl1pPr>
          </a:lstStyle>
          <a:p>
            <a:r>
              <a:rPr lang="en-US" dirty="0"/>
              <a:t>Click to edit Master title style</a:t>
            </a:r>
          </a:p>
        </p:txBody>
      </p:sp>
      <p:sp>
        <p:nvSpPr>
          <p:cNvPr id="3" name="Content Placeholder 2"/>
          <p:cNvSpPr>
            <a:spLocks noGrp="1"/>
          </p:cNvSpPr>
          <p:nvPr>
            <p:ph sz="half" idx="1"/>
          </p:nvPr>
        </p:nvSpPr>
        <p:spPr>
          <a:xfrm>
            <a:off x="254301" y="1325880"/>
            <a:ext cx="4114800" cy="4770120"/>
          </a:xfrm>
        </p:spPr>
        <p:txBody>
          <a:bodyPr/>
          <a:lstStyle>
            <a:lvl1pPr algn="l">
              <a:defRPr sz="2600"/>
            </a:lvl1pPr>
            <a:lvl2pPr algn="l">
              <a:defRPr sz="2400"/>
            </a:lvl2pPr>
            <a:lvl3pPr algn="l">
              <a:defRPr sz="2200"/>
            </a:lvl3pPr>
            <a:lvl4pPr algn="l">
              <a:defRPr sz="2000"/>
            </a:lvl4pPr>
            <a:lvl5pPr algn="l">
              <a:defRPr sz="1800"/>
            </a:lvl5pPr>
            <a:lvl6pPr>
              <a:defRPr sz="1625"/>
            </a:lvl6pPr>
            <a:lvl7pPr>
              <a:defRPr sz="1625"/>
            </a:lvl7pPr>
            <a:lvl8pPr>
              <a:defRPr sz="1625"/>
            </a:lvl8pPr>
            <a:lvl9pPr>
              <a:defRPr sz="162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Content Placeholder 3"/>
          <p:cNvSpPr>
            <a:spLocks noGrp="1"/>
          </p:cNvSpPr>
          <p:nvPr>
            <p:ph sz="half" idx="2" hasCustomPrompt="1"/>
          </p:nvPr>
        </p:nvSpPr>
        <p:spPr>
          <a:xfrm>
            <a:off x="4750101" y="1325880"/>
            <a:ext cx="4114800" cy="4770120"/>
          </a:xfrm>
        </p:spPr>
        <p:txBody>
          <a:bodyPr/>
          <a:lstStyle>
            <a:lvl1pPr marL="306139" indent="-306139" algn="l" rtl="0" fontAlgn="base">
              <a:spcBef>
                <a:spcPts val="600"/>
              </a:spcBef>
              <a:spcAft>
                <a:spcPts val="800"/>
              </a:spcAft>
              <a:buClr>
                <a:schemeClr val="tx2">
                  <a:lumMod val="50000"/>
                </a:schemeClr>
              </a:buClr>
              <a:buSzPct val="98000"/>
              <a:buChar char="•"/>
              <a:defRPr lang="en-US" sz="2600" b="0" dirty="0" smtClean="0">
                <a:solidFill>
                  <a:srgbClr val="000000"/>
                </a:solidFill>
                <a:latin typeface="+mn-lt"/>
                <a:ea typeface="+mn-ea"/>
                <a:cs typeface="+mn-cs"/>
              </a:defRPr>
            </a:lvl1pPr>
            <a:lvl2pPr marL="663298" indent="-255115" algn="l" rtl="0" fontAlgn="base">
              <a:spcBef>
                <a:spcPts val="600"/>
              </a:spcBef>
              <a:spcAft>
                <a:spcPts val="800"/>
              </a:spcAft>
              <a:buClr>
                <a:schemeClr val="tx2">
                  <a:lumMod val="50000"/>
                </a:schemeClr>
              </a:buClr>
              <a:buSzPct val="98000"/>
              <a:buChar char="•"/>
              <a:defRPr lang="en-US" sz="2400" b="0" dirty="0" smtClean="0">
                <a:solidFill>
                  <a:srgbClr val="000000"/>
                </a:solidFill>
                <a:latin typeface="+mn-lt"/>
                <a:ea typeface="+mn-ea"/>
                <a:cs typeface="+mn-cs"/>
              </a:defRPr>
            </a:lvl2pPr>
            <a:lvl3pPr marL="1020460" indent="-204092" algn="l" rtl="0" fontAlgn="base">
              <a:spcBef>
                <a:spcPts val="600"/>
              </a:spcBef>
              <a:spcAft>
                <a:spcPts val="800"/>
              </a:spcAft>
              <a:buClr>
                <a:schemeClr val="tx2">
                  <a:lumMod val="50000"/>
                </a:schemeClr>
              </a:buClr>
              <a:buSzPct val="98000"/>
              <a:buChar char="•"/>
              <a:defRPr lang="en-US" sz="2200" b="0" dirty="0" smtClean="0">
                <a:solidFill>
                  <a:srgbClr val="000000"/>
                </a:solidFill>
                <a:latin typeface="+mn-lt"/>
                <a:ea typeface="+mn-ea"/>
                <a:cs typeface="+mn-cs"/>
              </a:defRPr>
            </a:lvl3pPr>
            <a:lvl4pPr marL="1428643" indent="-204092" algn="l" rtl="0" fontAlgn="base">
              <a:spcBef>
                <a:spcPts val="600"/>
              </a:spcBef>
              <a:spcAft>
                <a:spcPts val="800"/>
              </a:spcAft>
              <a:buClr>
                <a:schemeClr val="tx2">
                  <a:lumMod val="50000"/>
                </a:schemeClr>
              </a:buClr>
              <a:buSzPct val="98000"/>
              <a:buChar char="•"/>
              <a:defRPr lang="en-US" sz="2000" b="0" dirty="0" smtClean="0">
                <a:solidFill>
                  <a:srgbClr val="000000"/>
                </a:solidFill>
                <a:latin typeface="+mn-lt"/>
                <a:ea typeface="+mn-ea"/>
                <a:cs typeface="+mn-cs"/>
              </a:defRPr>
            </a:lvl4pPr>
            <a:lvl5pPr marL="1836827" indent="-204092" algn="l" rtl="0" fontAlgn="base">
              <a:spcBef>
                <a:spcPts val="600"/>
              </a:spcBef>
              <a:spcAft>
                <a:spcPts val="800"/>
              </a:spcAft>
              <a:buClr>
                <a:schemeClr val="tx2">
                  <a:lumMod val="50000"/>
                </a:schemeClr>
              </a:buClr>
              <a:buSzPct val="98000"/>
              <a:buChar char="•"/>
              <a:defRPr lang="en-CA" sz="1800" b="0" dirty="0">
                <a:solidFill>
                  <a:srgbClr val="000000"/>
                </a:solidFill>
                <a:latin typeface="+mn-lt"/>
                <a:ea typeface="+mn-ea"/>
                <a:cs typeface="+mn-cs"/>
              </a:defRPr>
            </a:lvl5pPr>
            <a:lvl6pPr>
              <a:defRPr sz="1625"/>
            </a:lvl6pPr>
            <a:lvl7pPr>
              <a:defRPr sz="1625"/>
            </a:lvl7pPr>
            <a:lvl8pPr>
              <a:defRPr sz="1625"/>
            </a:lvl8pPr>
            <a:lvl9pPr>
              <a:defRPr sz="162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6"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400" b="0" i="0">
                <a:solidFill>
                  <a:schemeClr val="tx2">
                    <a:lumMod val="75000"/>
                  </a:schemeClr>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7"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54301"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463FC80A-BF27-477C-80E9-58A69E96E88B}"/>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132917843"/>
      </p:ext>
    </p:extLst>
  </p:cSld>
  <p:clrMapOvr>
    <a:masterClrMapping/>
  </p:clrMapOvr>
  <p:transition>
    <p:fade/>
  </p:transition>
  <p:extLst>
    <p:ext uri="{DCECCB84-F9BA-43D5-87BE-67443E8EF086}">
      <p15:sldGuideLst xmlns:p15="http://schemas.microsoft.com/office/powerpoint/2012/main">
        <p15:guide id="1" pos="163">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a:xfrm>
            <a:off x="266702" y="338867"/>
            <a:ext cx="7758735" cy="499333"/>
          </a:xfrm>
        </p:spPr>
        <p:txBody>
          <a:bodyPr/>
          <a:lstStyle>
            <a:lvl1pPr>
              <a:defRPr sz="3000"/>
            </a:lvl1pPr>
          </a:lstStyle>
          <a:p>
            <a:r>
              <a:rPr lang="en-US"/>
              <a:t>Click to edit Master title style</a:t>
            </a:r>
          </a:p>
        </p:txBody>
      </p:sp>
      <p:sp>
        <p:nvSpPr>
          <p:cNvPr id="4"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400" b="0" i="0">
                <a:solidFill>
                  <a:schemeClr val="tx2">
                    <a:lumMod val="75000"/>
                  </a:schemeClr>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5"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2"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CD67CA29-2906-4CEF-9256-8423498AF775}"/>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489362780"/>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5176"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3" name="Slide Number Placeholder 2">
            <a:extLst>
              <a:ext uri="{FF2B5EF4-FFF2-40B4-BE49-F238E27FC236}">
                <a16:creationId xmlns:a16="http://schemas.microsoft.com/office/drawing/2014/main" id="{3AB2FDCA-C7A4-41C9-B2F9-3A69C5C20D2C}"/>
              </a:ext>
            </a:extLst>
          </p:cNvPr>
          <p:cNvSpPr>
            <a:spLocks noGrp="1"/>
          </p:cNvSpPr>
          <p:nvPr>
            <p:ph type="sldNum" sz="quarter" idx="13"/>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658745826"/>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bg>
      <p:bgPr>
        <a:solidFill>
          <a:schemeClr val="tx1"/>
        </a:solidFill>
        <a:effectLst/>
      </p:bgPr>
    </p:bg>
    <p:spTree>
      <p:nvGrpSpPr>
        <p:cNvPr id="1" name=""/>
        <p:cNvGrpSpPr/>
        <p:nvPr/>
      </p:nvGrpSpPr>
      <p:grpSpPr>
        <a:xfrm>
          <a:off x="0" y="0"/>
          <a:ext cx="0" cy="0"/>
          <a:chOff x="0" y="0"/>
          <a:chExt cx="0" cy="0"/>
        </a:xfrm>
      </p:grpSpPr>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CD0CF56F-6FA2-4B5D-9CE7-5344FDEEE84A}"/>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643275324"/>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Section Header Dark Slate PATTERN">
    <p:bg>
      <p:bgPr>
        <a:solidFill>
          <a:schemeClr val="tx1"/>
        </a:solidFill>
        <a:effectLst/>
      </p:bgPr>
    </p:bg>
    <p:spTree>
      <p:nvGrpSpPr>
        <p:cNvPr id="1" name=""/>
        <p:cNvGrpSpPr/>
        <p:nvPr/>
      </p:nvGrpSpPr>
      <p:grpSpPr>
        <a:xfrm>
          <a:off x="0" y="0"/>
          <a:ext cx="0" cy="0"/>
          <a:chOff x="0" y="0"/>
          <a:chExt cx="0" cy="0"/>
        </a:xfrm>
      </p:grpSpPr>
      <p:sp>
        <p:nvSpPr>
          <p:cNvPr id="4" name="Freeform 5">
            <a:extLst>
              <a:ext uri="{FF2B5EF4-FFF2-40B4-BE49-F238E27FC236}">
                <a16:creationId xmlns:a16="http://schemas.microsoft.com/office/drawing/2014/main" id="{5E89C2BA-EA7F-40A1-B076-8B8881051909}"/>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576573"/>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12" name="Slide Number Placeholder 11">
            <a:extLst>
              <a:ext uri="{FF2B5EF4-FFF2-40B4-BE49-F238E27FC236}">
                <a16:creationId xmlns:a16="http://schemas.microsoft.com/office/drawing/2014/main" id="{CCD5B834-40E0-449E-895A-25DE1278817F}"/>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239806758"/>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showMasterPhAnim="0" preserve="1" userDrawn="1">
  <p:cSld name="Presenter Title Slide 2 FADE">
    <p:bg>
      <p:bgPr>
        <a:solidFill>
          <a:schemeClr val="bg1"/>
        </a:solidFill>
        <a:effectLst/>
      </p:bgPr>
    </p:bg>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2895540F-F77A-4655-8020-2E3A271F923D}"/>
              </a:ext>
            </a:extLst>
          </p:cNvPr>
          <p:cNvCxnSpPr>
            <a:cxnSpLocks/>
          </p:cNvCxnSpPr>
          <p:nvPr userDrawn="1"/>
        </p:nvCxnSpPr>
        <p:spPr>
          <a:xfrm>
            <a:off x="6019801" y="3658194"/>
            <a:ext cx="265509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Freeform: Shape 8">
            <a:extLst>
              <a:ext uri="{FF2B5EF4-FFF2-40B4-BE49-F238E27FC236}">
                <a16:creationId xmlns:a16="http://schemas.microsoft.com/office/drawing/2014/main" id="{F704788A-5DF1-4014-A51A-41FA497DCEE8}"/>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50"/>
          </a:p>
        </p:txBody>
      </p:sp>
      <p:sp>
        <p:nvSpPr>
          <p:cNvPr id="10" name="Freeform: Shape 9">
            <a:extLst>
              <a:ext uri="{FF2B5EF4-FFF2-40B4-BE49-F238E27FC236}">
                <a16:creationId xmlns:a16="http://schemas.microsoft.com/office/drawing/2014/main" id="{B17B002E-7312-4292-B674-6502AE48374A}"/>
              </a:ext>
            </a:extLst>
          </p:cNvPr>
          <p:cNvSpPr/>
          <p:nvPr userDrawn="1"/>
        </p:nvSpPr>
        <p:spPr>
          <a:xfrm>
            <a:off x="205561" y="196012"/>
            <a:ext cx="4793546" cy="6433816"/>
          </a:xfrm>
          <a:custGeom>
            <a:avLst/>
            <a:gdLst>
              <a:gd name="connsiteX0" fmla="*/ 4069704 w 4793546"/>
              <a:gd name="connsiteY0" fmla="*/ 4986131 h 6433816"/>
              <a:gd name="connsiteX1" fmla="*/ 4793546 w 4793546"/>
              <a:gd name="connsiteY1" fmla="*/ 5709974 h 6433816"/>
              <a:gd name="connsiteX2" fmla="*/ 4069704 w 4793546"/>
              <a:gd name="connsiteY2" fmla="*/ 6433816 h 6433816"/>
              <a:gd name="connsiteX3" fmla="*/ 3345861 w 4793546"/>
              <a:gd name="connsiteY3" fmla="*/ 5709974 h 6433816"/>
              <a:gd name="connsiteX4" fmla="*/ 4069704 w 4793546"/>
              <a:gd name="connsiteY4" fmla="*/ 4986131 h 6433816"/>
              <a:gd name="connsiteX5" fmla="*/ 2396774 w 4793546"/>
              <a:gd name="connsiteY5" fmla="*/ 4986131 h 6433816"/>
              <a:gd name="connsiteX6" fmla="*/ 3120616 w 4793546"/>
              <a:gd name="connsiteY6" fmla="*/ 5709974 h 6433816"/>
              <a:gd name="connsiteX7" fmla="*/ 2396774 w 4793546"/>
              <a:gd name="connsiteY7" fmla="*/ 6433816 h 6433816"/>
              <a:gd name="connsiteX8" fmla="*/ 1672931 w 4793546"/>
              <a:gd name="connsiteY8" fmla="*/ 5709974 h 6433816"/>
              <a:gd name="connsiteX9" fmla="*/ 2396774 w 4793546"/>
              <a:gd name="connsiteY9" fmla="*/ 4986131 h 6433816"/>
              <a:gd name="connsiteX10" fmla="*/ 723842 w 4793546"/>
              <a:gd name="connsiteY10" fmla="*/ 4986131 h 6433816"/>
              <a:gd name="connsiteX11" fmla="*/ 1447686 w 4793546"/>
              <a:gd name="connsiteY11" fmla="*/ 5709974 h 6433816"/>
              <a:gd name="connsiteX12" fmla="*/ 723842 w 4793546"/>
              <a:gd name="connsiteY12" fmla="*/ 6433816 h 6433816"/>
              <a:gd name="connsiteX13" fmla="*/ 0 w 4793546"/>
              <a:gd name="connsiteY13" fmla="*/ 5709974 h 6433816"/>
              <a:gd name="connsiteX14" fmla="*/ 723842 w 4793546"/>
              <a:gd name="connsiteY14" fmla="*/ 4986131 h 6433816"/>
              <a:gd name="connsiteX15" fmla="*/ 4069704 w 4793546"/>
              <a:gd name="connsiteY15" fmla="*/ 3324088 h 6433816"/>
              <a:gd name="connsiteX16" fmla="*/ 4793546 w 4793546"/>
              <a:gd name="connsiteY16" fmla="*/ 4047930 h 6433816"/>
              <a:gd name="connsiteX17" fmla="*/ 4069704 w 4793546"/>
              <a:gd name="connsiteY17" fmla="*/ 4771773 h 6433816"/>
              <a:gd name="connsiteX18" fmla="*/ 3345861 w 4793546"/>
              <a:gd name="connsiteY18" fmla="*/ 4047930 h 6433816"/>
              <a:gd name="connsiteX19" fmla="*/ 4069704 w 4793546"/>
              <a:gd name="connsiteY19" fmla="*/ 3324088 h 6433816"/>
              <a:gd name="connsiteX20" fmla="*/ 2396774 w 4793546"/>
              <a:gd name="connsiteY20" fmla="*/ 3324088 h 6433816"/>
              <a:gd name="connsiteX21" fmla="*/ 3120615 w 4793546"/>
              <a:gd name="connsiteY21" fmla="*/ 4047930 h 6433816"/>
              <a:gd name="connsiteX22" fmla="*/ 2396774 w 4793546"/>
              <a:gd name="connsiteY22" fmla="*/ 4771773 h 6433816"/>
              <a:gd name="connsiteX23" fmla="*/ 1672931 w 4793546"/>
              <a:gd name="connsiteY23" fmla="*/ 4047930 h 6433816"/>
              <a:gd name="connsiteX24" fmla="*/ 2396774 w 4793546"/>
              <a:gd name="connsiteY24" fmla="*/ 3324088 h 6433816"/>
              <a:gd name="connsiteX25" fmla="*/ 723845 w 4793546"/>
              <a:gd name="connsiteY25" fmla="*/ 3324088 h 6433816"/>
              <a:gd name="connsiteX26" fmla="*/ 1447687 w 4793546"/>
              <a:gd name="connsiteY26" fmla="*/ 4047930 h 6433816"/>
              <a:gd name="connsiteX27" fmla="*/ 723845 w 4793546"/>
              <a:gd name="connsiteY27" fmla="*/ 4771773 h 6433816"/>
              <a:gd name="connsiteX28" fmla="*/ 2 w 4793546"/>
              <a:gd name="connsiteY28" fmla="*/ 4047930 h 6433816"/>
              <a:gd name="connsiteX29" fmla="*/ 723845 w 4793546"/>
              <a:gd name="connsiteY29" fmla="*/ 3324088 h 6433816"/>
              <a:gd name="connsiteX30" fmla="*/ 2396774 w 4793546"/>
              <a:gd name="connsiteY30" fmla="*/ 1662044 h 6433816"/>
              <a:gd name="connsiteX31" fmla="*/ 3120615 w 4793546"/>
              <a:gd name="connsiteY31" fmla="*/ 2385887 h 6433816"/>
              <a:gd name="connsiteX32" fmla="*/ 2396774 w 4793546"/>
              <a:gd name="connsiteY32" fmla="*/ 3109727 h 6433816"/>
              <a:gd name="connsiteX33" fmla="*/ 1672932 w 4793546"/>
              <a:gd name="connsiteY33" fmla="*/ 2385887 h 6433816"/>
              <a:gd name="connsiteX34" fmla="*/ 2396774 w 4793546"/>
              <a:gd name="connsiteY34" fmla="*/ 1662044 h 6433816"/>
              <a:gd name="connsiteX35" fmla="*/ 723845 w 4793546"/>
              <a:gd name="connsiteY35" fmla="*/ 1662044 h 6433816"/>
              <a:gd name="connsiteX36" fmla="*/ 1447688 w 4793546"/>
              <a:gd name="connsiteY36" fmla="*/ 2385888 h 6433816"/>
              <a:gd name="connsiteX37" fmla="*/ 723845 w 4793546"/>
              <a:gd name="connsiteY37" fmla="*/ 3109727 h 6433816"/>
              <a:gd name="connsiteX38" fmla="*/ 3 w 4793546"/>
              <a:gd name="connsiteY38" fmla="*/ 2385888 h 6433816"/>
              <a:gd name="connsiteX39" fmla="*/ 723845 w 4793546"/>
              <a:gd name="connsiteY39" fmla="*/ 1662044 h 6433816"/>
              <a:gd name="connsiteX40" fmla="*/ 4069704 w 4793546"/>
              <a:gd name="connsiteY40" fmla="*/ 1662044 h 6433816"/>
              <a:gd name="connsiteX41" fmla="*/ 4793546 w 4793546"/>
              <a:gd name="connsiteY41" fmla="*/ 2385887 h 6433816"/>
              <a:gd name="connsiteX42" fmla="*/ 4069704 w 4793546"/>
              <a:gd name="connsiteY42" fmla="*/ 3109727 h 6433816"/>
              <a:gd name="connsiteX43" fmla="*/ 3345861 w 4793546"/>
              <a:gd name="connsiteY43" fmla="*/ 2385887 h 6433816"/>
              <a:gd name="connsiteX44" fmla="*/ 4069704 w 4793546"/>
              <a:gd name="connsiteY44" fmla="*/ 1662044 h 6433816"/>
              <a:gd name="connsiteX45" fmla="*/ 723846 w 4793546"/>
              <a:gd name="connsiteY45" fmla="*/ 0 h 6433816"/>
              <a:gd name="connsiteX46" fmla="*/ 1447688 w 4793546"/>
              <a:gd name="connsiteY46" fmla="*/ 723843 h 6433816"/>
              <a:gd name="connsiteX47" fmla="*/ 723846 w 4793546"/>
              <a:gd name="connsiteY47" fmla="*/ 1447685 h 6433816"/>
              <a:gd name="connsiteX48" fmla="*/ 3 w 4793546"/>
              <a:gd name="connsiteY48" fmla="*/ 723843 h 6433816"/>
              <a:gd name="connsiteX49" fmla="*/ 723846 w 4793546"/>
              <a:gd name="connsiteY49" fmla="*/ 0 h 6433816"/>
              <a:gd name="connsiteX50" fmla="*/ 2396775 w 4793546"/>
              <a:gd name="connsiteY50" fmla="*/ 0 h 6433816"/>
              <a:gd name="connsiteX51" fmla="*/ 3120615 w 4793546"/>
              <a:gd name="connsiteY51" fmla="*/ 723843 h 6433816"/>
              <a:gd name="connsiteX52" fmla="*/ 2396775 w 4793546"/>
              <a:gd name="connsiteY52" fmla="*/ 1447685 h 6433816"/>
              <a:gd name="connsiteX53" fmla="*/ 1672932 w 4793546"/>
              <a:gd name="connsiteY53" fmla="*/ 723843 h 6433816"/>
              <a:gd name="connsiteX54" fmla="*/ 2396775 w 4793546"/>
              <a:gd name="connsiteY54" fmla="*/ 0 h 6433816"/>
              <a:gd name="connsiteX55" fmla="*/ 4069704 w 4793546"/>
              <a:gd name="connsiteY55" fmla="*/ 0 h 6433816"/>
              <a:gd name="connsiteX56" fmla="*/ 4793546 w 4793546"/>
              <a:gd name="connsiteY56" fmla="*/ 723843 h 6433816"/>
              <a:gd name="connsiteX57" fmla="*/ 4069704 w 4793546"/>
              <a:gd name="connsiteY57" fmla="*/ 1447685 h 6433816"/>
              <a:gd name="connsiteX58" fmla="*/ 3345861 w 4793546"/>
              <a:gd name="connsiteY58" fmla="*/ 723843 h 6433816"/>
              <a:gd name="connsiteX59" fmla="*/ 4069704 w 4793546"/>
              <a:gd name="connsiteY59" fmla="*/ 0 h 64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93546" h="6433816">
                <a:moveTo>
                  <a:pt x="4069704" y="4986131"/>
                </a:moveTo>
                <a:cubicBezTo>
                  <a:pt x="4469470" y="4986131"/>
                  <a:pt x="4793546" y="5310207"/>
                  <a:pt x="4793546" y="5709974"/>
                </a:cubicBezTo>
                <a:cubicBezTo>
                  <a:pt x="4793546" y="6109741"/>
                  <a:pt x="4469470" y="6433816"/>
                  <a:pt x="4069704" y="6433816"/>
                </a:cubicBezTo>
                <a:cubicBezTo>
                  <a:pt x="3669937" y="6433816"/>
                  <a:pt x="3345861" y="6109741"/>
                  <a:pt x="3345861" y="5709974"/>
                </a:cubicBezTo>
                <a:cubicBezTo>
                  <a:pt x="3345861" y="5310207"/>
                  <a:pt x="3669937" y="4986131"/>
                  <a:pt x="4069704" y="4986131"/>
                </a:cubicBezTo>
                <a:close/>
                <a:moveTo>
                  <a:pt x="2396774" y="4986131"/>
                </a:moveTo>
                <a:cubicBezTo>
                  <a:pt x="2796540" y="4986131"/>
                  <a:pt x="3120616" y="5310207"/>
                  <a:pt x="3120616" y="5709974"/>
                </a:cubicBezTo>
                <a:cubicBezTo>
                  <a:pt x="3120616" y="6109741"/>
                  <a:pt x="2796540" y="6433816"/>
                  <a:pt x="2396774" y="6433816"/>
                </a:cubicBezTo>
                <a:cubicBezTo>
                  <a:pt x="1997007" y="6433816"/>
                  <a:pt x="1672931" y="6109741"/>
                  <a:pt x="1672931" y="5709974"/>
                </a:cubicBezTo>
                <a:cubicBezTo>
                  <a:pt x="1672931" y="5310207"/>
                  <a:pt x="1997007" y="4986131"/>
                  <a:pt x="2396774" y="4986131"/>
                </a:cubicBezTo>
                <a:close/>
                <a:moveTo>
                  <a:pt x="723842" y="4986131"/>
                </a:moveTo>
                <a:cubicBezTo>
                  <a:pt x="1123609" y="4986131"/>
                  <a:pt x="1447686" y="5310207"/>
                  <a:pt x="1447686" y="5709974"/>
                </a:cubicBezTo>
                <a:cubicBezTo>
                  <a:pt x="1447686" y="6109741"/>
                  <a:pt x="1123609" y="6433816"/>
                  <a:pt x="723842" y="6433816"/>
                </a:cubicBezTo>
                <a:cubicBezTo>
                  <a:pt x="324076" y="6433816"/>
                  <a:pt x="0" y="6109741"/>
                  <a:pt x="0" y="5709974"/>
                </a:cubicBezTo>
                <a:cubicBezTo>
                  <a:pt x="0" y="5310207"/>
                  <a:pt x="324076" y="4986131"/>
                  <a:pt x="723842" y="4986131"/>
                </a:cubicBezTo>
                <a:close/>
                <a:moveTo>
                  <a:pt x="4069704" y="3324088"/>
                </a:moveTo>
                <a:cubicBezTo>
                  <a:pt x="4469470" y="3324088"/>
                  <a:pt x="4793546" y="3648163"/>
                  <a:pt x="4793546" y="4047930"/>
                </a:cubicBezTo>
                <a:cubicBezTo>
                  <a:pt x="4793546" y="4447697"/>
                  <a:pt x="4469470" y="4771773"/>
                  <a:pt x="4069704" y="4771773"/>
                </a:cubicBezTo>
                <a:cubicBezTo>
                  <a:pt x="3669937" y="4771773"/>
                  <a:pt x="3345861" y="4447697"/>
                  <a:pt x="3345861" y="4047930"/>
                </a:cubicBezTo>
                <a:cubicBezTo>
                  <a:pt x="3345861" y="3648163"/>
                  <a:pt x="3669937" y="3324088"/>
                  <a:pt x="4069704" y="3324088"/>
                </a:cubicBezTo>
                <a:close/>
                <a:moveTo>
                  <a:pt x="2396774" y="3324088"/>
                </a:moveTo>
                <a:cubicBezTo>
                  <a:pt x="2796539" y="3324088"/>
                  <a:pt x="3120615" y="3648163"/>
                  <a:pt x="3120615" y="4047930"/>
                </a:cubicBezTo>
                <a:cubicBezTo>
                  <a:pt x="3120615" y="4447697"/>
                  <a:pt x="2796539" y="4771773"/>
                  <a:pt x="2396774" y="4771773"/>
                </a:cubicBezTo>
                <a:cubicBezTo>
                  <a:pt x="1997007" y="4771773"/>
                  <a:pt x="1672931" y="4447697"/>
                  <a:pt x="1672931" y="4047930"/>
                </a:cubicBezTo>
                <a:cubicBezTo>
                  <a:pt x="1672931" y="3648163"/>
                  <a:pt x="1997007" y="3324088"/>
                  <a:pt x="2396774" y="3324088"/>
                </a:cubicBezTo>
                <a:close/>
                <a:moveTo>
                  <a:pt x="723845" y="3324088"/>
                </a:moveTo>
                <a:cubicBezTo>
                  <a:pt x="1123611" y="3324088"/>
                  <a:pt x="1447687" y="3648163"/>
                  <a:pt x="1447687" y="4047930"/>
                </a:cubicBezTo>
                <a:cubicBezTo>
                  <a:pt x="1447687" y="4447697"/>
                  <a:pt x="1123611" y="4771773"/>
                  <a:pt x="723845" y="4771773"/>
                </a:cubicBezTo>
                <a:cubicBezTo>
                  <a:pt x="324078" y="4771773"/>
                  <a:pt x="2" y="4447697"/>
                  <a:pt x="2" y="4047930"/>
                </a:cubicBezTo>
                <a:cubicBezTo>
                  <a:pt x="2" y="3648163"/>
                  <a:pt x="324078" y="3324088"/>
                  <a:pt x="723845" y="3324088"/>
                </a:cubicBezTo>
                <a:close/>
                <a:moveTo>
                  <a:pt x="2396774" y="1662044"/>
                </a:moveTo>
                <a:cubicBezTo>
                  <a:pt x="2796539" y="1662044"/>
                  <a:pt x="3120615" y="1986118"/>
                  <a:pt x="3120615" y="2385887"/>
                </a:cubicBezTo>
                <a:cubicBezTo>
                  <a:pt x="3120615" y="2785652"/>
                  <a:pt x="2796539" y="3109727"/>
                  <a:pt x="2396774" y="3109727"/>
                </a:cubicBezTo>
                <a:cubicBezTo>
                  <a:pt x="1997007" y="3109727"/>
                  <a:pt x="1672932" y="2785652"/>
                  <a:pt x="1672932" y="2385887"/>
                </a:cubicBezTo>
                <a:cubicBezTo>
                  <a:pt x="1672932" y="1986118"/>
                  <a:pt x="1997007" y="1662044"/>
                  <a:pt x="2396774" y="1662044"/>
                </a:cubicBezTo>
                <a:close/>
                <a:moveTo>
                  <a:pt x="723845" y="1662044"/>
                </a:moveTo>
                <a:cubicBezTo>
                  <a:pt x="1123612" y="1662044"/>
                  <a:pt x="1447688" y="1986118"/>
                  <a:pt x="1447688" y="2385888"/>
                </a:cubicBezTo>
                <a:cubicBezTo>
                  <a:pt x="1447688" y="2785652"/>
                  <a:pt x="1123612" y="3109727"/>
                  <a:pt x="723845" y="3109727"/>
                </a:cubicBezTo>
                <a:cubicBezTo>
                  <a:pt x="324079" y="3109727"/>
                  <a:pt x="3" y="2785652"/>
                  <a:pt x="3" y="2385888"/>
                </a:cubicBezTo>
                <a:cubicBezTo>
                  <a:pt x="3" y="1986118"/>
                  <a:pt x="324079" y="1662044"/>
                  <a:pt x="723845" y="1662044"/>
                </a:cubicBezTo>
                <a:close/>
                <a:moveTo>
                  <a:pt x="4069704" y="1662044"/>
                </a:moveTo>
                <a:cubicBezTo>
                  <a:pt x="4469470" y="1662044"/>
                  <a:pt x="4793546" y="1986118"/>
                  <a:pt x="4793546" y="2385887"/>
                </a:cubicBezTo>
                <a:cubicBezTo>
                  <a:pt x="4793546" y="2785652"/>
                  <a:pt x="4469470" y="3109727"/>
                  <a:pt x="4069704" y="3109727"/>
                </a:cubicBezTo>
                <a:cubicBezTo>
                  <a:pt x="3669937" y="3109727"/>
                  <a:pt x="3345861" y="2785652"/>
                  <a:pt x="3345861" y="2385887"/>
                </a:cubicBezTo>
                <a:cubicBezTo>
                  <a:pt x="3345861" y="1986118"/>
                  <a:pt x="3669937" y="1662044"/>
                  <a:pt x="4069704" y="1662044"/>
                </a:cubicBezTo>
                <a:close/>
                <a:moveTo>
                  <a:pt x="723846" y="0"/>
                </a:moveTo>
                <a:cubicBezTo>
                  <a:pt x="1123612" y="0"/>
                  <a:pt x="1447688" y="324076"/>
                  <a:pt x="1447688" y="723843"/>
                </a:cubicBezTo>
                <a:cubicBezTo>
                  <a:pt x="1447688" y="1123609"/>
                  <a:pt x="1123612" y="1447685"/>
                  <a:pt x="723846" y="1447685"/>
                </a:cubicBezTo>
                <a:cubicBezTo>
                  <a:pt x="324079" y="1447685"/>
                  <a:pt x="3" y="1123609"/>
                  <a:pt x="3" y="723843"/>
                </a:cubicBezTo>
                <a:cubicBezTo>
                  <a:pt x="3" y="324076"/>
                  <a:pt x="324079" y="0"/>
                  <a:pt x="723846" y="0"/>
                </a:cubicBezTo>
                <a:close/>
                <a:moveTo>
                  <a:pt x="2396775" y="0"/>
                </a:moveTo>
                <a:cubicBezTo>
                  <a:pt x="2796539" y="0"/>
                  <a:pt x="3120615" y="324076"/>
                  <a:pt x="3120615" y="723843"/>
                </a:cubicBezTo>
                <a:cubicBezTo>
                  <a:pt x="3120615" y="1123609"/>
                  <a:pt x="2796539" y="1447685"/>
                  <a:pt x="2396775" y="1447685"/>
                </a:cubicBezTo>
                <a:cubicBezTo>
                  <a:pt x="1997007" y="1447685"/>
                  <a:pt x="1672932" y="1123609"/>
                  <a:pt x="1672932" y="723843"/>
                </a:cubicBezTo>
                <a:cubicBezTo>
                  <a:pt x="1672932" y="324076"/>
                  <a:pt x="1997007" y="0"/>
                  <a:pt x="2396775" y="0"/>
                </a:cubicBezTo>
                <a:close/>
                <a:moveTo>
                  <a:pt x="4069704" y="0"/>
                </a:moveTo>
                <a:cubicBezTo>
                  <a:pt x="4469470" y="0"/>
                  <a:pt x="4793546" y="324076"/>
                  <a:pt x="4793546" y="723843"/>
                </a:cubicBezTo>
                <a:cubicBezTo>
                  <a:pt x="4793546" y="1123609"/>
                  <a:pt x="4469470" y="1447685"/>
                  <a:pt x="4069704" y="1447685"/>
                </a:cubicBezTo>
                <a:cubicBezTo>
                  <a:pt x="3669937" y="1447685"/>
                  <a:pt x="3345861" y="1123609"/>
                  <a:pt x="3345861" y="723843"/>
                </a:cubicBezTo>
                <a:cubicBezTo>
                  <a:pt x="3345861" y="324076"/>
                  <a:pt x="3669937" y="0"/>
                  <a:pt x="4069704" y="0"/>
                </a:cubicBez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350"/>
          </a:p>
        </p:txBody>
      </p:sp>
      <p:sp>
        <p:nvSpPr>
          <p:cNvPr id="8" name="Rectangle 7"/>
          <p:cNvSpPr/>
          <p:nvPr userDrawn="1"/>
        </p:nvSpPr>
        <p:spPr>
          <a:xfrm>
            <a:off x="2057400" y="10301"/>
            <a:ext cx="3733800" cy="6847703"/>
          </a:xfrm>
          <a:prstGeom prst="rect">
            <a:avLst/>
          </a:prstGeom>
          <a:gradFill flip="none" rotWithShape="1">
            <a:gsLst>
              <a:gs pos="0">
                <a:schemeClr val="bg1">
                  <a:alpha val="0"/>
                </a:schemeClr>
              </a:gs>
              <a:gs pos="100000">
                <a:schemeClr val="bg1">
                  <a:shade val="100000"/>
                  <a:satMod val="115000"/>
                  <a:alpha val="9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94"/>
          </a:p>
        </p:txBody>
      </p:sp>
      <p:sp>
        <p:nvSpPr>
          <p:cNvPr id="5123" name="Rectangle 3"/>
          <p:cNvSpPr>
            <a:spLocks noGrp="1" noChangeArrowheads="1"/>
          </p:cNvSpPr>
          <p:nvPr>
            <p:ph type="subTitle" idx="1"/>
          </p:nvPr>
        </p:nvSpPr>
        <p:spPr>
          <a:xfrm>
            <a:off x="5791201" y="3873504"/>
            <a:ext cx="2978945" cy="384175"/>
          </a:xfrm>
        </p:spPr>
        <p:txBody>
          <a:bodyPr/>
          <a:lstStyle>
            <a:lvl1pPr marL="0" indent="0" algn="r">
              <a:buFontTx/>
              <a:buNone/>
              <a:defRPr sz="1500">
                <a:solidFill>
                  <a:schemeClr val="tx2"/>
                </a:solidFill>
              </a:defRPr>
            </a:lvl1pPr>
          </a:lstStyle>
          <a:p>
            <a:r>
              <a:rPr lang="en-US" dirty="0"/>
              <a:t>Click to edit Master subtitle style</a:t>
            </a:r>
          </a:p>
        </p:txBody>
      </p:sp>
      <p:sp>
        <p:nvSpPr>
          <p:cNvPr id="5122" name="Rectangle 2"/>
          <p:cNvSpPr>
            <a:spLocks noGrp="1" noChangeArrowheads="1"/>
          </p:cNvSpPr>
          <p:nvPr>
            <p:ph type="ctrTitle"/>
          </p:nvPr>
        </p:nvSpPr>
        <p:spPr>
          <a:xfrm>
            <a:off x="5791201" y="2476504"/>
            <a:ext cx="2978945" cy="1128765"/>
          </a:xfrm>
        </p:spPr>
        <p:txBody>
          <a:bodyPr anchor="b" anchorCtr="0"/>
          <a:lstStyle>
            <a:lvl1pPr algn="r">
              <a:lnSpc>
                <a:spcPct val="90000"/>
              </a:lnSpc>
              <a:defRPr sz="1800">
                <a:solidFill>
                  <a:schemeClr val="tx1"/>
                </a:solidFill>
                <a:latin typeface="Arial" panose="020B0604020202020204" pitchFamily="34" charset="0"/>
              </a:defRPr>
            </a:lvl1pPr>
          </a:lstStyle>
          <a:p>
            <a:r>
              <a:rPr lang="en-US" dirty="0"/>
              <a:t>Click to edit Master title style</a:t>
            </a:r>
          </a:p>
        </p:txBody>
      </p:sp>
      <p:sp>
        <p:nvSpPr>
          <p:cNvPr id="23" name="Content Placeholder 2">
            <a:extLst>
              <a:ext uri="{FF2B5EF4-FFF2-40B4-BE49-F238E27FC236}">
                <a16:creationId xmlns:a16="http://schemas.microsoft.com/office/drawing/2014/main" id="{2185D41A-03A4-45FE-9C86-AF6C27A5526F}"/>
              </a:ext>
            </a:extLst>
          </p:cNvPr>
          <p:cNvSpPr>
            <a:spLocks noGrp="1"/>
          </p:cNvSpPr>
          <p:nvPr>
            <p:ph sz="quarter" idx="10" hasCustomPrompt="1"/>
          </p:nvPr>
        </p:nvSpPr>
        <p:spPr>
          <a:xfrm>
            <a:off x="5791201" y="4318002"/>
            <a:ext cx="2978945" cy="914400"/>
          </a:xfrm>
        </p:spPr>
        <p:txBody>
          <a:bodyPr/>
          <a:lstStyle>
            <a:lvl1pPr marL="0" indent="0" algn="r">
              <a:lnSpc>
                <a:spcPct val="90000"/>
              </a:lnSpc>
              <a:spcBef>
                <a:spcPts val="0"/>
              </a:spcBef>
              <a:spcAft>
                <a:spcPts val="0"/>
              </a:spcAft>
              <a:buFontTx/>
              <a:buNone/>
              <a:defRPr sz="1050">
                <a:solidFill>
                  <a:schemeClr val="tx2"/>
                </a:solidFill>
              </a:defRPr>
            </a:lvl1pPr>
            <a:lvl2pPr marL="306138" indent="0">
              <a:buNone/>
              <a:defRPr/>
            </a:lvl2pPr>
          </a:lstStyle>
          <a:p>
            <a:pPr lvl="0"/>
            <a:r>
              <a:rPr lang="en-US" dirty="0"/>
              <a:t>Edit Master Text Styles</a:t>
            </a:r>
          </a:p>
        </p:txBody>
      </p:sp>
      <p:sp>
        <p:nvSpPr>
          <p:cNvPr id="4" name="Slide Number Placeholder 3">
            <a:extLst>
              <a:ext uri="{FF2B5EF4-FFF2-40B4-BE49-F238E27FC236}">
                <a16:creationId xmlns:a16="http://schemas.microsoft.com/office/drawing/2014/main" id="{BA5D22B8-B038-401D-B1E2-412367FF80E5}"/>
              </a:ext>
            </a:extLst>
          </p:cNvPr>
          <p:cNvSpPr>
            <a:spLocks noGrp="1"/>
          </p:cNvSpPr>
          <p:nvPr>
            <p:ph type="sldNum" sz="quarter" idx="11"/>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3450863928"/>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bg>
      <p:bgPr>
        <a:solidFill>
          <a:schemeClr val="tx2"/>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EB3E598F-62BF-40E1-A2B9-5942ADA8138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4290154684"/>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Section Header Light Slate PATTERN">
    <p:bg>
      <p:bgPr>
        <a:solidFill>
          <a:schemeClr val="tx2"/>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3837AAFF-6CF1-4B99-AB7F-893575131F81}"/>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658EAB"/>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3" name="Slide Number Placeholder 2">
            <a:extLst>
              <a:ext uri="{FF2B5EF4-FFF2-40B4-BE49-F238E27FC236}">
                <a16:creationId xmlns:a16="http://schemas.microsoft.com/office/drawing/2014/main" id="{6097D3C2-EC0C-4142-93AC-D96199E63AE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125815606"/>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bg>
      <p:bgPr>
        <a:solidFill>
          <a:schemeClr val="accent1"/>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E9BB08C7-7013-42B5-B994-20D6AA3E140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966729190"/>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Section Header Orange PATTERN">
    <p:bg>
      <p:bgPr>
        <a:solidFill>
          <a:schemeClr val="accent1"/>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4D163534-BFBB-43A9-9391-CC3DC2C42DB2}"/>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ED8457"/>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8BAA4784-F3BE-4F94-B4A6-1291E48C1E8D}"/>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676585370"/>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bg>
      <p:bgPr>
        <a:solidFill>
          <a:srgbClr val="35A0A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9EF8D54-40E0-485B-A827-207FA99DCF0E}"/>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207137222"/>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Section Header Teal PATTERN">
    <p:bg>
      <p:bgPr>
        <a:solidFill>
          <a:srgbClr val="35A0A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975496A-46AE-43A0-87DC-92E76FA876C4}"/>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4EABAE"/>
          </a:solidFill>
          <a:ln>
            <a:noFill/>
          </a:ln>
        </p:spPr>
        <p:txBody>
          <a:bodyPr vert="horz" wrap="square" lIns="91440" tIns="45720" rIns="91440" bIns="45720" numCol="1" anchor="t" anchorCtr="0" compatLnSpc="1">
            <a:prstTxWarp prst="textNoShape">
              <a:avLst/>
            </a:prstTxWarp>
          </a:bodyPr>
          <a:lstStyle/>
          <a:p>
            <a:endParaRPr lang="en-CA" dirty="0"/>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rgbClr val="C9EBED"/>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907A304-B46F-48FA-8184-DFAF7C23B819}"/>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24729088"/>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Section Header Magenta">
    <p:bg>
      <p:bgPr>
        <a:solidFill>
          <a:srgbClr val="535F8D"/>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4">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9AB6419-E80A-444A-8513-EF033DBFAD66}"/>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544231318"/>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bg>
      <p:bgPr>
        <a:solidFill>
          <a:srgbClr val="83A35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991F3D1-F086-493D-AB2D-0493308DE771}"/>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592498112"/>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Section Header Lime PATTERN">
    <p:bg>
      <p:bgPr>
        <a:solidFill>
          <a:srgbClr val="83A35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8470CDF0-2EA5-48F6-9418-06F819F72ECA}"/>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97AA7A"/>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460D0DA0-7D80-4DA2-8119-C0E2CA93F8AA}"/>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093207554"/>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bg>
      <p:bgPr>
        <a:solidFill>
          <a:schemeClr val="accent5"/>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43CD0307-0892-435D-B8CD-E2C2B48C3C9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019476521"/>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66700" y="1600202"/>
            <a:ext cx="8610600" cy="4267201"/>
          </a:xfrm>
        </p:spPr>
        <p:txBody>
          <a:bodyPr/>
          <a:lstStyle>
            <a:lvl1pPr>
              <a:spcBef>
                <a:spcPts val="450"/>
              </a:spcBef>
              <a:spcAft>
                <a:spcPts val="600"/>
              </a:spcAft>
              <a:buClr>
                <a:schemeClr val="tx2">
                  <a:lumMod val="50000"/>
                </a:schemeClr>
              </a:buClr>
              <a:defRPr/>
            </a:lvl1pPr>
            <a:lvl2pPr>
              <a:spcBef>
                <a:spcPts val="450"/>
              </a:spcBef>
              <a:spcAft>
                <a:spcPts val="600"/>
              </a:spcAft>
              <a:buClr>
                <a:schemeClr val="tx2">
                  <a:lumMod val="50000"/>
                </a:schemeClr>
              </a:buClr>
              <a:defRPr/>
            </a:lvl2pPr>
            <a:lvl3pPr>
              <a:spcBef>
                <a:spcPts val="450"/>
              </a:spcBef>
              <a:spcAft>
                <a:spcPts val="600"/>
              </a:spcAft>
              <a:buClr>
                <a:schemeClr val="tx2">
                  <a:lumMod val="50000"/>
                </a:schemeClr>
              </a:buClr>
              <a:defRPr/>
            </a:lvl3pPr>
            <a:lvl4pPr>
              <a:spcBef>
                <a:spcPts val="450"/>
              </a:spcBef>
              <a:spcAft>
                <a:spcPts val="600"/>
              </a:spcAft>
              <a:buClr>
                <a:schemeClr val="tx2">
                  <a:lumMod val="50000"/>
                </a:schemeClr>
              </a:buClr>
              <a:defRPr/>
            </a:lvl4pPr>
            <a:lvl5pPr>
              <a:spcBef>
                <a:spcPts val="450"/>
              </a:spcBef>
              <a:spcAft>
                <a:spcPts val="600"/>
              </a:spcAft>
              <a:buClr>
                <a:schemeClr val="tx2">
                  <a:lumMod val="50000"/>
                </a:schemeClr>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0"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3" y="762001"/>
            <a:ext cx="7765169" cy="547695"/>
          </a:xfrm>
        </p:spPr>
        <p:txBody>
          <a:bodyPr/>
          <a:lstStyle>
            <a:lvl1pPr marL="0" indent="0">
              <a:buNone/>
              <a:defRPr sz="1500" b="0" i="0">
                <a:solidFill>
                  <a:schemeClr val="tx2"/>
                </a:solidFill>
                <a:latin typeface="Arial" panose="020B0604020202020204" pitchFamily="34" charset="0"/>
                <a:cs typeface="Arial" panose="020B0604020202020204" pitchFamily="34" charset="0"/>
              </a:defRPr>
            </a:lvl1pPr>
            <a:lvl2pPr marL="190070" indent="0">
              <a:buNone/>
              <a:defRPr sz="1360" b="1" i="1"/>
            </a:lvl2pPr>
            <a:lvl3pPr marL="380774" indent="0">
              <a:buNone/>
              <a:defRPr sz="1360" b="1" i="1"/>
            </a:lvl3pPr>
            <a:lvl4pPr marL="571476" indent="0">
              <a:buNone/>
              <a:defRPr sz="1360" b="1" i="1"/>
            </a:lvl4pPr>
            <a:lvl5pPr marL="762178" indent="0">
              <a:buNone/>
              <a:defRPr sz="1360"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A2E941C9-8728-435F-9D0A-EC75991C21FF}"/>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2224674823"/>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Section Header Indigo PATTERN">
    <p:bg>
      <p:bgPr>
        <a:solidFill>
          <a:schemeClr val="accent5"/>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65FD1D7B-B93F-462D-B05C-218A1D1FB8F0}"/>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535F8D"/>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2">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1197A82D-78B5-48B8-89D8-FDA07389EF94}"/>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451216470"/>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bg>
      <p:bgPr>
        <a:solidFill>
          <a:srgbClr val="2E826B"/>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66A5A20B-BC36-434E-9F7E-8BBD58B9958C}"/>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859921190"/>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Section Header Green PATTERN">
    <p:bg>
      <p:bgPr>
        <a:solidFill>
          <a:srgbClr val="2E826B"/>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8FAA08D3-E6C2-44AD-8062-2E3A8BE1D4F9}"/>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4D8C7B"/>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rgbClr val="D9E4CA"/>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09E58EF-0FA9-4DA5-95BD-712A23885BE8}"/>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139091835"/>
      </p:ext>
    </p:extLst>
  </p:cSld>
  <p:clrMapOvr>
    <a:masterClrMapping/>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bg>
      <p:bgPr>
        <a:solidFill>
          <a:srgbClr val="E3972D"/>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FBF06A7E-AA19-43E0-B209-B7AFD48797CF}"/>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2485069905"/>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Section Header Gold PATTERN">
    <p:bg>
      <p:bgPr>
        <a:solidFill>
          <a:srgbClr val="E3972D"/>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BE68A10-E79D-4CFA-B216-26AF87FBA8CE}"/>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D28821"/>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tx1">
                    <a:lumMod val="5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tx1">
                    <a:lumMod val="50000"/>
                  </a:schemeClr>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D5FFA335-402D-44B0-88E3-F2F02D4D4897}"/>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1794727131"/>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bg>
      <p:bgPr>
        <a:solidFill>
          <a:srgbClr val="CD4834"/>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34C2ED06-30DC-4536-88DC-C70380CA911B}"/>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838776743"/>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Section Header Red PATTERN">
    <p:bg>
      <p:bgPr>
        <a:solidFill>
          <a:srgbClr val="CD4834"/>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5248363D-C769-4AF4-9B30-2D16F52ECF23}"/>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CD6151"/>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6">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6675F2A7-C835-4A0B-8211-8BDB953D2938}"/>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799080179"/>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bg>
      <p:bgPr>
        <a:solidFill>
          <a:srgbClr val="5C3F6E"/>
        </a:solidFill>
        <a:effectLst/>
      </p:bgPr>
    </p:bg>
    <p:spTree>
      <p:nvGrpSpPr>
        <p:cNvPr id="1" name=""/>
        <p:cNvGrpSpPr/>
        <p:nvPr/>
      </p:nvGrpSpPr>
      <p:grpSpPr>
        <a:xfrm>
          <a:off x="0" y="0"/>
          <a:ext cx="0" cy="0"/>
          <a:chOff x="0" y="0"/>
          <a:chExt cx="0" cy="0"/>
        </a:xfrm>
      </p:grpSpPr>
      <p:sp>
        <p:nvSpPr>
          <p:cNvPr id="4"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5"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2AA9F30E-0CD7-46A9-A265-193A7A414F2A}"/>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3493513159"/>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Section Header Violet PATTERN">
    <p:bg>
      <p:bgPr>
        <a:solidFill>
          <a:srgbClr val="5C3F6E"/>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195572A3-76DD-459D-9E3E-755E2AEDA114}"/>
              </a:ext>
            </a:extLst>
          </p:cNvPr>
          <p:cNvSpPr>
            <a:spLocks noChangeAspect="1" noEditPoints="1"/>
          </p:cNvSpPr>
          <p:nvPr userDrawn="1"/>
        </p:nvSpPr>
        <p:spPr bwMode="auto">
          <a:xfrm>
            <a:off x="12700" y="38100"/>
            <a:ext cx="9144000" cy="6819900"/>
          </a:xfrm>
          <a:custGeom>
            <a:avLst/>
            <a:gdLst>
              <a:gd name="T0" fmla="*/ 15 w 1936"/>
              <a:gd name="T1" fmla="*/ 1346 h 1445"/>
              <a:gd name="T2" fmla="*/ 48 w 1936"/>
              <a:gd name="T3" fmla="*/ 1218 h 1445"/>
              <a:gd name="T4" fmla="*/ 95 w 1936"/>
              <a:gd name="T5" fmla="*/ 1101 h 1445"/>
              <a:gd name="T6" fmla="*/ 99 w 1936"/>
              <a:gd name="T7" fmla="*/ 1002 h 1445"/>
              <a:gd name="T8" fmla="*/ 146 w 1936"/>
              <a:gd name="T9" fmla="*/ 856 h 1445"/>
              <a:gd name="T10" fmla="*/ 179 w 1936"/>
              <a:gd name="T11" fmla="*/ 787 h 1445"/>
              <a:gd name="T12" fmla="*/ 212 w 1936"/>
              <a:gd name="T13" fmla="*/ 658 h 1445"/>
              <a:gd name="T14" fmla="*/ 260 w 1936"/>
              <a:gd name="T15" fmla="*/ 542 h 1445"/>
              <a:gd name="T16" fmla="*/ 263 w 1936"/>
              <a:gd name="T17" fmla="*/ 443 h 1445"/>
              <a:gd name="T18" fmla="*/ 311 w 1936"/>
              <a:gd name="T19" fmla="*/ 296 h 1445"/>
              <a:gd name="T20" fmla="*/ 343 w 1936"/>
              <a:gd name="T21" fmla="*/ 227 h 1445"/>
              <a:gd name="T22" fmla="*/ 376 w 1936"/>
              <a:gd name="T23" fmla="*/ 99 h 1445"/>
              <a:gd name="T24" fmla="*/ 391 w 1936"/>
              <a:gd name="T25" fmla="*/ 1430 h 1445"/>
              <a:gd name="T26" fmla="*/ 394 w 1936"/>
              <a:gd name="T27" fmla="*/ 1332 h 1445"/>
              <a:gd name="T28" fmla="*/ 442 w 1936"/>
              <a:gd name="T29" fmla="*/ 1185 h 1445"/>
              <a:gd name="T30" fmla="*/ 475 w 1936"/>
              <a:gd name="T31" fmla="*/ 1116 h 1445"/>
              <a:gd name="T32" fmla="*/ 508 w 1936"/>
              <a:gd name="T33" fmla="*/ 988 h 1445"/>
              <a:gd name="T34" fmla="*/ 555 w 1936"/>
              <a:gd name="T35" fmla="*/ 871 h 1445"/>
              <a:gd name="T36" fmla="*/ 559 w 1936"/>
              <a:gd name="T37" fmla="*/ 772 h 1445"/>
              <a:gd name="T38" fmla="*/ 606 w 1936"/>
              <a:gd name="T39" fmla="*/ 625 h 1445"/>
              <a:gd name="T40" fmla="*/ 639 w 1936"/>
              <a:gd name="T41" fmla="*/ 556 h 1445"/>
              <a:gd name="T42" fmla="*/ 672 w 1936"/>
              <a:gd name="T43" fmla="*/ 428 h 1445"/>
              <a:gd name="T44" fmla="*/ 720 w 1936"/>
              <a:gd name="T45" fmla="*/ 311 h 1445"/>
              <a:gd name="T46" fmla="*/ 723 w 1936"/>
              <a:gd name="T47" fmla="*/ 212 h 1445"/>
              <a:gd name="T48" fmla="*/ 771 w 1936"/>
              <a:gd name="T49" fmla="*/ 66 h 1445"/>
              <a:gd name="T50" fmla="*/ 771 w 1936"/>
              <a:gd name="T51" fmla="*/ 1445 h 1445"/>
              <a:gd name="T52" fmla="*/ 804 w 1936"/>
              <a:gd name="T53" fmla="*/ 1317 h 1445"/>
              <a:gd name="T54" fmla="*/ 851 w 1936"/>
              <a:gd name="T55" fmla="*/ 1200 h 1445"/>
              <a:gd name="T56" fmla="*/ 854 w 1936"/>
              <a:gd name="T57" fmla="*/ 1101 h 1445"/>
              <a:gd name="T58" fmla="*/ 902 w 1936"/>
              <a:gd name="T59" fmla="*/ 955 h 1445"/>
              <a:gd name="T60" fmla="*/ 935 w 1936"/>
              <a:gd name="T61" fmla="*/ 886 h 1445"/>
              <a:gd name="T62" fmla="*/ 968 w 1936"/>
              <a:gd name="T63" fmla="*/ 757 h 1445"/>
              <a:gd name="T64" fmla="*/ 1015 w 1936"/>
              <a:gd name="T65" fmla="*/ 640 h 1445"/>
              <a:gd name="T66" fmla="*/ 1019 w 1936"/>
              <a:gd name="T67" fmla="*/ 542 h 1445"/>
              <a:gd name="T68" fmla="*/ 1066 w 1936"/>
              <a:gd name="T69" fmla="*/ 395 h 1445"/>
              <a:gd name="T70" fmla="*/ 1099 w 1936"/>
              <a:gd name="T71" fmla="*/ 326 h 1445"/>
              <a:gd name="T72" fmla="*/ 1132 w 1936"/>
              <a:gd name="T73" fmla="*/ 198 h 1445"/>
              <a:gd name="T74" fmla="*/ 1180 w 1936"/>
              <a:gd name="T75" fmla="*/ 81 h 1445"/>
              <a:gd name="T76" fmla="*/ 1150 w 1936"/>
              <a:gd name="T77" fmla="*/ 1430 h 1445"/>
              <a:gd name="T78" fmla="*/ 1198 w 1936"/>
              <a:gd name="T79" fmla="*/ 1284 h 1445"/>
              <a:gd name="T80" fmla="*/ 1231 w 1936"/>
              <a:gd name="T81" fmla="*/ 1215 h 1445"/>
              <a:gd name="T82" fmla="*/ 1264 w 1936"/>
              <a:gd name="T83" fmla="*/ 1086 h 1445"/>
              <a:gd name="T84" fmla="*/ 1311 w 1936"/>
              <a:gd name="T85" fmla="*/ 970 h 1445"/>
              <a:gd name="T86" fmla="*/ 1314 w 1936"/>
              <a:gd name="T87" fmla="*/ 871 h 1445"/>
              <a:gd name="T88" fmla="*/ 1362 w 1936"/>
              <a:gd name="T89" fmla="*/ 724 h 1445"/>
              <a:gd name="T90" fmla="*/ 1395 w 1936"/>
              <a:gd name="T91" fmla="*/ 655 h 1445"/>
              <a:gd name="T92" fmla="*/ 1428 w 1936"/>
              <a:gd name="T93" fmla="*/ 527 h 1445"/>
              <a:gd name="T94" fmla="*/ 1476 w 1936"/>
              <a:gd name="T95" fmla="*/ 410 h 1445"/>
              <a:gd name="T96" fmla="*/ 1479 w 1936"/>
              <a:gd name="T97" fmla="*/ 311 h 1445"/>
              <a:gd name="T98" fmla="*/ 1526 w 1936"/>
              <a:gd name="T99" fmla="*/ 165 h 1445"/>
              <a:gd name="T100" fmla="*/ 1559 w 1936"/>
              <a:gd name="T101" fmla="*/ 95 h 1445"/>
              <a:gd name="T102" fmla="*/ 1559 w 1936"/>
              <a:gd name="T103" fmla="*/ 1416 h 1445"/>
              <a:gd name="T104" fmla="*/ 1607 w 1936"/>
              <a:gd name="T105" fmla="*/ 1299 h 1445"/>
              <a:gd name="T106" fmla="*/ 1610 w 1936"/>
              <a:gd name="T107" fmla="*/ 1200 h 1445"/>
              <a:gd name="T108" fmla="*/ 1658 w 1936"/>
              <a:gd name="T109" fmla="*/ 1053 h 1445"/>
              <a:gd name="T110" fmla="*/ 1691 w 1936"/>
              <a:gd name="T111" fmla="*/ 984 h 1445"/>
              <a:gd name="T112" fmla="*/ 1724 w 1936"/>
              <a:gd name="T113" fmla="*/ 856 h 1445"/>
              <a:gd name="T114" fmla="*/ 1771 w 1936"/>
              <a:gd name="T115" fmla="*/ 739 h 1445"/>
              <a:gd name="T116" fmla="*/ 1775 w 1936"/>
              <a:gd name="T117" fmla="*/ 640 h 1445"/>
              <a:gd name="T118" fmla="*/ 1822 w 1936"/>
              <a:gd name="T119" fmla="*/ 494 h 1445"/>
              <a:gd name="T120" fmla="*/ 1855 w 1936"/>
              <a:gd name="T121" fmla="*/ 425 h 1445"/>
              <a:gd name="T122" fmla="*/ 1888 w 1936"/>
              <a:gd name="T123" fmla="*/ 296 h 1445"/>
              <a:gd name="T124" fmla="*/ 1936 w 1936"/>
              <a:gd name="T125" fmla="*/ 179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6" h="1445">
                <a:moveTo>
                  <a:pt x="30" y="15"/>
                </a:moveTo>
                <a:cubicBezTo>
                  <a:pt x="30" y="23"/>
                  <a:pt x="23" y="30"/>
                  <a:pt x="15" y="30"/>
                </a:cubicBezTo>
                <a:cubicBezTo>
                  <a:pt x="7" y="30"/>
                  <a:pt x="0" y="23"/>
                  <a:pt x="0" y="15"/>
                </a:cubicBezTo>
                <a:cubicBezTo>
                  <a:pt x="0" y="7"/>
                  <a:pt x="7" y="0"/>
                  <a:pt x="15" y="0"/>
                </a:cubicBezTo>
                <a:cubicBezTo>
                  <a:pt x="23" y="0"/>
                  <a:pt x="30" y="7"/>
                  <a:pt x="30" y="15"/>
                </a:cubicBezTo>
                <a:close/>
                <a:moveTo>
                  <a:pt x="15" y="33"/>
                </a:moveTo>
                <a:cubicBezTo>
                  <a:pt x="7" y="33"/>
                  <a:pt x="0" y="40"/>
                  <a:pt x="0" y="48"/>
                </a:cubicBezTo>
                <a:cubicBezTo>
                  <a:pt x="0" y="56"/>
                  <a:pt x="7" y="63"/>
                  <a:pt x="15" y="63"/>
                </a:cubicBezTo>
                <a:cubicBezTo>
                  <a:pt x="23" y="63"/>
                  <a:pt x="30" y="56"/>
                  <a:pt x="30" y="48"/>
                </a:cubicBezTo>
                <a:cubicBezTo>
                  <a:pt x="30" y="40"/>
                  <a:pt x="23" y="33"/>
                  <a:pt x="15" y="33"/>
                </a:cubicBezTo>
                <a:close/>
                <a:moveTo>
                  <a:pt x="15" y="66"/>
                </a:moveTo>
                <a:cubicBezTo>
                  <a:pt x="7" y="66"/>
                  <a:pt x="0" y="72"/>
                  <a:pt x="0" y="81"/>
                </a:cubicBezTo>
                <a:cubicBezTo>
                  <a:pt x="0" y="89"/>
                  <a:pt x="7" y="95"/>
                  <a:pt x="15" y="95"/>
                </a:cubicBezTo>
                <a:cubicBezTo>
                  <a:pt x="23" y="95"/>
                  <a:pt x="30" y="89"/>
                  <a:pt x="30" y="81"/>
                </a:cubicBezTo>
                <a:cubicBezTo>
                  <a:pt x="30" y="72"/>
                  <a:pt x="23" y="66"/>
                  <a:pt x="15" y="66"/>
                </a:cubicBezTo>
                <a:close/>
                <a:moveTo>
                  <a:pt x="15" y="99"/>
                </a:moveTo>
                <a:cubicBezTo>
                  <a:pt x="7" y="99"/>
                  <a:pt x="0" y="105"/>
                  <a:pt x="0" y="114"/>
                </a:cubicBezTo>
                <a:cubicBezTo>
                  <a:pt x="0" y="122"/>
                  <a:pt x="7" y="128"/>
                  <a:pt x="15" y="128"/>
                </a:cubicBezTo>
                <a:cubicBezTo>
                  <a:pt x="23" y="128"/>
                  <a:pt x="30" y="122"/>
                  <a:pt x="30" y="114"/>
                </a:cubicBezTo>
                <a:cubicBezTo>
                  <a:pt x="30" y="105"/>
                  <a:pt x="23" y="99"/>
                  <a:pt x="15" y="99"/>
                </a:cubicBezTo>
                <a:close/>
                <a:moveTo>
                  <a:pt x="15" y="132"/>
                </a:moveTo>
                <a:cubicBezTo>
                  <a:pt x="7" y="132"/>
                  <a:pt x="0" y="138"/>
                  <a:pt x="0" y="147"/>
                </a:cubicBezTo>
                <a:cubicBezTo>
                  <a:pt x="0" y="155"/>
                  <a:pt x="7" y="161"/>
                  <a:pt x="15" y="161"/>
                </a:cubicBezTo>
                <a:cubicBezTo>
                  <a:pt x="23" y="161"/>
                  <a:pt x="30" y="155"/>
                  <a:pt x="30" y="147"/>
                </a:cubicBezTo>
                <a:cubicBezTo>
                  <a:pt x="30" y="138"/>
                  <a:pt x="23" y="132"/>
                  <a:pt x="15" y="132"/>
                </a:cubicBezTo>
                <a:close/>
                <a:moveTo>
                  <a:pt x="15" y="165"/>
                </a:moveTo>
                <a:cubicBezTo>
                  <a:pt x="7" y="165"/>
                  <a:pt x="0" y="171"/>
                  <a:pt x="0" y="179"/>
                </a:cubicBezTo>
                <a:cubicBezTo>
                  <a:pt x="0" y="188"/>
                  <a:pt x="7" y="194"/>
                  <a:pt x="15" y="194"/>
                </a:cubicBezTo>
                <a:cubicBezTo>
                  <a:pt x="23" y="194"/>
                  <a:pt x="30" y="188"/>
                  <a:pt x="30" y="179"/>
                </a:cubicBezTo>
                <a:cubicBezTo>
                  <a:pt x="30" y="171"/>
                  <a:pt x="23" y="165"/>
                  <a:pt x="15" y="165"/>
                </a:cubicBezTo>
                <a:close/>
                <a:moveTo>
                  <a:pt x="15" y="198"/>
                </a:moveTo>
                <a:cubicBezTo>
                  <a:pt x="7" y="198"/>
                  <a:pt x="0" y="204"/>
                  <a:pt x="0" y="212"/>
                </a:cubicBezTo>
                <a:cubicBezTo>
                  <a:pt x="0" y="221"/>
                  <a:pt x="7" y="227"/>
                  <a:pt x="15" y="227"/>
                </a:cubicBezTo>
                <a:cubicBezTo>
                  <a:pt x="23" y="227"/>
                  <a:pt x="30" y="221"/>
                  <a:pt x="30" y="212"/>
                </a:cubicBezTo>
                <a:cubicBezTo>
                  <a:pt x="30" y="204"/>
                  <a:pt x="23" y="198"/>
                  <a:pt x="15" y="198"/>
                </a:cubicBezTo>
                <a:close/>
                <a:moveTo>
                  <a:pt x="15" y="230"/>
                </a:moveTo>
                <a:cubicBezTo>
                  <a:pt x="7" y="230"/>
                  <a:pt x="0" y="237"/>
                  <a:pt x="0" y="245"/>
                </a:cubicBezTo>
                <a:cubicBezTo>
                  <a:pt x="0" y="253"/>
                  <a:pt x="7" y="260"/>
                  <a:pt x="15" y="260"/>
                </a:cubicBezTo>
                <a:cubicBezTo>
                  <a:pt x="23" y="260"/>
                  <a:pt x="30" y="253"/>
                  <a:pt x="30" y="245"/>
                </a:cubicBezTo>
                <a:cubicBezTo>
                  <a:pt x="30" y="237"/>
                  <a:pt x="23" y="230"/>
                  <a:pt x="15" y="230"/>
                </a:cubicBezTo>
                <a:close/>
                <a:moveTo>
                  <a:pt x="15" y="263"/>
                </a:moveTo>
                <a:cubicBezTo>
                  <a:pt x="7" y="263"/>
                  <a:pt x="0" y="270"/>
                  <a:pt x="0" y="278"/>
                </a:cubicBezTo>
                <a:cubicBezTo>
                  <a:pt x="0" y="286"/>
                  <a:pt x="7" y="293"/>
                  <a:pt x="15" y="293"/>
                </a:cubicBezTo>
                <a:cubicBezTo>
                  <a:pt x="23" y="293"/>
                  <a:pt x="30" y="286"/>
                  <a:pt x="30" y="278"/>
                </a:cubicBezTo>
                <a:cubicBezTo>
                  <a:pt x="30" y="270"/>
                  <a:pt x="23" y="263"/>
                  <a:pt x="15" y="263"/>
                </a:cubicBezTo>
                <a:close/>
                <a:moveTo>
                  <a:pt x="15" y="296"/>
                </a:moveTo>
                <a:cubicBezTo>
                  <a:pt x="7" y="296"/>
                  <a:pt x="0" y="303"/>
                  <a:pt x="0" y="311"/>
                </a:cubicBezTo>
                <a:cubicBezTo>
                  <a:pt x="0" y="319"/>
                  <a:pt x="7" y="326"/>
                  <a:pt x="15" y="326"/>
                </a:cubicBezTo>
                <a:cubicBezTo>
                  <a:pt x="23" y="326"/>
                  <a:pt x="30" y="319"/>
                  <a:pt x="30" y="311"/>
                </a:cubicBezTo>
                <a:cubicBezTo>
                  <a:pt x="30" y="303"/>
                  <a:pt x="23" y="296"/>
                  <a:pt x="15" y="296"/>
                </a:cubicBezTo>
                <a:close/>
                <a:moveTo>
                  <a:pt x="15" y="329"/>
                </a:moveTo>
                <a:cubicBezTo>
                  <a:pt x="7" y="329"/>
                  <a:pt x="0" y="336"/>
                  <a:pt x="0" y="344"/>
                </a:cubicBezTo>
                <a:cubicBezTo>
                  <a:pt x="0" y="352"/>
                  <a:pt x="7" y="359"/>
                  <a:pt x="15" y="359"/>
                </a:cubicBezTo>
                <a:cubicBezTo>
                  <a:pt x="23" y="359"/>
                  <a:pt x="30" y="352"/>
                  <a:pt x="30" y="344"/>
                </a:cubicBezTo>
                <a:cubicBezTo>
                  <a:pt x="30" y="336"/>
                  <a:pt x="23" y="329"/>
                  <a:pt x="15" y="329"/>
                </a:cubicBezTo>
                <a:close/>
                <a:moveTo>
                  <a:pt x="15" y="362"/>
                </a:moveTo>
                <a:cubicBezTo>
                  <a:pt x="7" y="362"/>
                  <a:pt x="0" y="369"/>
                  <a:pt x="0" y="377"/>
                </a:cubicBezTo>
                <a:cubicBezTo>
                  <a:pt x="0" y="385"/>
                  <a:pt x="7" y="392"/>
                  <a:pt x="15" y="392"/>
                </a:cubicBezTo>
                <a:cubicBezTo>
                  <a:pt x="23" y="392"/>
                  <a:pt x="30" y="385"/>
                  <a:pt x="30" y="377"/>
                </a:cubicBezTo>
                <a:cubicBezTo>
                  <a:pt x="30" y="369"/>
                  <a:pt x="23" y="362"/>
                  <a:pt x="15" y="362"/>
                </a:cubicBezTo>
                <a:close/>
                <a:moveTo>
                  <a:pt x="15" y="395"/>
                </a:moveTo>
                <a:cubicBezTo>
                  <a:pt x="7" y="395"/>
                  <a:pt x="0" y="402"/>
                  <a:pt x="0" y="410"/>
                </a:cubicBezTo>
                <a:cubicBezTo>
                  <a:pt x="0" y="418"/>
                  <a:pt x="7" y="425"/>
                  <a:pt x="15" y="425"/>
                </a:cubicBezTo>
                <a:cubicBezTo>
                  <a:pt x="23" y="425"/>
                  <a:pt x="30" y="418"/>
                  <a:pt x="30" y="410"/>
                </a:cubicBezTo>
                <a:cubicBezTo>
                  <a:pt x="30" y="402"/>
                  <a:pt x="23" y="395"/>
                  <a:pt x="15" y="395"/>
                </a:cubicBezTo>
                <a:close/>
                <a:moveTo>
                  <a:pt x="15" y="428"/>
                </a:moveTo>
                <a:cubicBezTo>
                  <a:pt x="7" y="428"/>
                  <a:pt x="0" y="435"/>
                  <a:pt x="0" y="443"/>
                </a:cubicBezTo>
                <a:cubicBezTo>
                  <a:pt x="0" y="451"/>
                  <a:pt x="7" y="458"/>
                  <a:pt x="15" y="458"/>
                </a:cubicBezTo>
                <a:cubicBezTo>
                  <a:pt x="23" y="458"/>
                  <a:pt x="30" y="451"/>
                  <a:pt x="30" y="443"/>
                </a:cubicBezTo>
                <a:cubicBezTo>
                  <a:pt x="30" y="435"/>
                  <a:pt x="23" y="428"/>
                  <a:pt x="15" y="428"/>
                </a:cubicBezTo>
                <a:close/>
                <a:moveTo>
                  <a:pt x="15" y="461"/>
                </a:moveTo>
                <a:cubicBezTo>
                  <a:pt x="7" y="461"/>
                  <a:pt x="0" y="468"/>
                  <a:pt x="0" y="476"/>
                </a:cubicBezTo>
                <a:cubicBezTo>
                  <a:pt x="0" y="484"/>
                  <a:pt x="7" y="491"/>
                  <a:pt x="15" y="491"/>
                </a:cubicBezTo>
                <a:cubicBezTo>
                  <a:pt x="23" y="491"/>
                  <a:pt x="30" y="484"/>
                  <a:pt x="30" y="476"/>
                </a:cubicBezTo>
                <a:cubicBezTo>
                  <a:pt x="30" y="468"/>
                  <a:pt x="23" y="461"/>
                  <a:pt x="15" y="461"/>
                </a:cubicBezTo>
                <a:close/>
                <a:moveTo>
                  <a:pt x="15" y="494"/>
                </a:moveTo>
                <a:cubicBezTo>
                  <a:pt x="7" y="494"/>
                  <a:pt x="0" y="500"/>
                  <a:pt x="0" y="509"/>
                </a:cubicBezTo>
                <a:cubicBezTo>
                  <a:pt x="0" y="517"/>
                  <a:pt x="7" y="523"/>
                  <a:pt x="15" y="523"/>
                </a:cubicBezTo>
                <a:cubicBezTo>
                  <a:pt x="23" y="523"/>
                  <a:pt x="30" y="517"/>
                  <a:pt x="30" y="509"/>
                </a:cubicBezTo>
                <a:cubicBezTo>
                  <a:pt x="30" y="500"/>
                  <a:pt x="23" y="494"/>
                  <a:pt x="15" y="494"/>
                </a:cubicBezTo>
                <a:close/>
                <a:moveTo>
                  <a:pt x="15" y="527"/>
                </a:moveTo>
                <a:cubicBezTo>
                  <a:pt x="7" y="527"/>
                  <a:pt x="0" y="533"/>
                  <a:pt x="0" y="542"/>
                </a:cubicBezTo>
                <a:cubicBezTo>
                  <a:pt x="0" y="550"/>
                  <a:pt x="7" y="556"/>
                  <a:pt x="15" y="556"/>
                </a:cubicBezTo>
                <a:cubicBezTo>
                  <a:pt x="23" y="556"/>
                  <a:pt x="30" y="550"/>
                  <a:pt x="30" y="542"/>
                </a:cubicBezTo>
                <a:cubicBezTo>
                  <a:pt x="30" y="533"/>
                  <a:pt x="23" y="527"/>
                  <a:pt x="15" y="527"/>
                </a:cubicBezTo>
                <a:close/>
                <a:moveTo>
                  <a:pt x="15" y="560"/>
                </a:moveTo>
                <a:cubicBezTo>
                  <a:pt x="7" y="560"/>
                  <a:pt x="0" y="566"/>
                  <a:pt x="0" y="574"/>
                </a:cubicBezTo>
                <a:cubicBezTo>
                  <a:pt x="0" y="583"/>
                  <a:pt x="7" y="589"/>
                  <a:pt x="15" y="589"/>
                </a:cubicBezTo>
                <a:cubicBezTo>
                  <a:pt x="23" y="589"/>
                  <a:pt x="30" y="583"/>
                  <a:pt x="30" y="574"/>
                </a:cubicBezTo>
                <a:cubicBezTo>
                  <a:pt x="30" y="566"/>
                  <a:pt x="23" y="560"/>
                  <a:pt x="15" y="560"/>
                </a:cubicBezTo>
                <a:close/>
                <a:moveTo>
                  <a:pt x="15" y="593"/>
                </a:moveTo>
                <a:cubicBezTo>
                  <a:pt x="7" y="593"/>
                  <a:pt x="0" y="599"/>
                  <a:pt x="0" y="607"/>
                </a:cubicBezTo>
                <a:cubicBezTo>
                  <a:pt x="0" y="616"/>
                  <a:pt x="7" y="622"/>
                  <a:pt x="15" y="622"/>
                </a:cubicBezTo>
                <a:cubicBezTo>
                  <a:pt x="23" y="622"/>
                  <a:pt x="30" y="616"/>
                  <a:pt x="30" y="607"/>
                </a:cubicBezTo>
                <a:cubicBezTo>
                  <a:pt x="30" y="599"/>
                  <a:pt x="23" y="593"/>
                  <a:pt x="15" y="593"/>
                </a:cubicBezTo>
                <a:close/>
                <a:moveTo>
                  <a:pt x="15" y="625"/>
                </a:moveTo>
                <a:cubicBezTo>
                  <a:pt x="7" y="625"/>
                  <a:pt x="0" y="632"/>
                  <a:pt x="0" y="640"/>
                </a:cubicBezTo>
                <a:cubicBezTo>
                  <a:pt x="0" y="648"/>
                  <a:pt x="7" y="655"/>
                  <a:pt x="15" y="655"/>
                </a:cubicBezTo>
                <a:cubicBezTo>
                  <a:pt x="23" y="655"/>
                  <a:pt x="30" y="648"/>
                  <a:pt x="30" y="640"/>
                </a:cubicBezTo>
                <a:cubicBezTo>
                  <a:pt x="30" y="632"/>
                  <a:pt x="23" y="625"/>
                  <a:pt x="15" y="625"/>
                </a:cubicBezTo>
                <a:close/>
                <a:moveTo>
                  <a:pt x="15" y="658"/>
                </a:moveTo>
                <a:cubicBezTo>
                  <a:pt x="7" y="658"/>
                  <a:pt x="0" y="665"/>
                  <a:pt x="0" y="673"/>
                </a:cubicBezTo>
                <a:cubicBezTo>
                  <a:pt x="0" y="681"/>
                  <a:pt x="7" y="688"/>
                  <a:pt x="15" y="688"/>
                </a:cubicBezTo>
                <a:cubicBezTo>
                  <a:pt x="23" y="688"/>
                  <a:pt x="30" y="681"/>
                  <a:pt x="30" y="673"/>
                </a:cubicBezTo>
                <a:cubicBezTo>
                  <a:pt x="30" y="665"/>
                  <a:pt x="23" y="658"/>
                  <a:pt x="15" y="658"/>
                </a:cubicBezTo>
                <a:close/>
                <a:moveTo>
                  <a:pt x="15" y="691"/>
                </a:moveTo>
                <a:cubicBezTo>
                  <a:pt x="7" y="691"/>
                  <a:pt x="0" y="698"/>
                  <a:pt x="0" y="706"/>
                </a:cubicBezTo>
                <a:cubicBezTo>
                  <a:pt x="0" y="714"/>
                  <a:pt x="7" y="721"/>
                  <a:pt x="15" y="721"/>
                </a:cubicBezTo>
                <a:cubicBezTo>
                  <a:pt x="23" y="721"/>
                  <a:pt x="30" y="714"/>
                  <a:pt x="30" y="706"/>
                </a:cubicBezTo>
                <a:cubicBezTo>
                  <a:pt x="30" y="698"/>
                  <a:pt x="23" y="691"/>
                  <a:pt x="15" y="691"/>
                </a:cubicBezTo>
                <a:close/>
                <a:moveTo>
                  <a:pt x="15" y="724"/>
                </a:moveTo>
                <a:cubicBezTo>
                  <a:pt x="7" y="724"/>
                  <a:pt x="0" y="731"/>
                  <a:pt x="0" y="739"/>
                </a:cubicBezTo>
                <a:cubicBezTo>
                  <a:pt x="0" y="747"/>
                  <a:pt x="7" y="754"/>
                  <a:pt x="15" y="754"/>
                </a:cubicBezTo>
                <a:cubicBezTo>
                  <a:pt x="23" y="754"/>
                  <a:pt x="30" y="747"/>
                  <a:pt x="30" y="739"/>
                </a:cubicBezTo>
                <a:cubicBezTo>
                  <a:pt x="30" y="731"/>
                  <a:pt x="23" y="724"/>
                  <a:pt x="15" y="724"/>
                </a:cubicBezTo>
                <a:close/>
                <a:moveTo>
                  <a:pt x="15" y="757"/>
                </a:moveTo>
                <a:cubicBezTo>
                  <a:pt x="7" y="757"/>
                  <a:pt x="0" y="764"/>
                  <a:pt x="0" y="772"/>
                </a:cubicBezTo>
                <a:cubicBezTo>
                  <a:pt x="0" y="780"/>
                  <a:pt x="7" y="787"/>
                  <a:pt x="15" y="787"/>
                </a:cubicBezTo>
                <a:cubicBezTo>
                  <a:pt x="23" y="787"/>
                  <a:pt x="30" y="780"/>
                  <a:pt x="30" y="772"/>
                </a:cubicBezTo>
                <a:cubicBezTo>
                  <a:pt x="30" y="764"/>
                  <a:pt x="23" y="757"/>
                  <a:pt x="15" y="757"/>
                </a:cubicBezTo>
                <a:close/>
                <a:moveTo>
                  <a:pt x="15" y="790"/>
                </a:moveTo>
                <a:cubicBezTo>
                  <a:pt x="7" y="790"/>
                  <a:pt x="0" y="797"/>
                  <a:pt x="0" y="805"/>
                </a:cubicBezTo>
                <a:cubicBezTo>
                  <a:pt x="0" y="813"/>
                  <a:pt x="7" y="820"/>
                  <a:pt x="15" y="820"/>
                </a:cubicBezTo>
                <a:cubicBezTo>
                  <a:pt x="23" y="820"/>
                  <a:pt x="30" y="813"/>
                  <a:pt x="30" y="805"/>
                </a:cubicBezTo>
                <a:cubicBezTo>
                  <a:pt x="30" y="797"/>
                  <a:pt x="23" y="790"/>
                  <a:pt x="15" y="790"/>
                </a:cubicBezTo>
                <a:close/>
                <a:moveTo>
                  <a:pt x="15" y="823"/>
                </a:moveTo>
                <a:cubicBezTo>
                  <a:pt x="7" y="823"/>
                  <a:pt x="0" y="830"/>
                  <a:pt x="0" y="838"/>
                </a:cubicBezTo>
                <a:cubicBezTo>
                  <a:pt x="0" y="846"/>
                  <a:pt x="7" y="853"/>
                  <a:pt x="15" y="853"/>
                </a:cubicBezTo>
                <a:cubicBezTo>
                  <a:pt x="23" y="853"/>
                  <a:pt x="30" y="846"/>
                  <a:pt x="30" y="838"/>
                </a:cubicBezTo>
                <a:cubicBezTo>
                  <a:pt x="30" y="830"/>
                  <a:pt x="23" y="823"/>
                  <a:pt x="15" y="823"/>
                </a:cubicBezTo>
                <a:close/>
                <a:moveTo>
                  <a:pt x="15" y="856"/>
                </a:moveTo>
                <a:cubicBezTo>
                  <a:pt x="7" y="856"/>
                  <a:pt x="0" y="863"/>
                  <a:pt x="0" y="871"/>
                </a:cubicBezTo>
                <a:cubicBezTo>
                  <a:pt x="0" y="879"/>
                  <a:pt x="7" y="886"/>
                  <a:pt x="15" y="886"/>
                </a:cubicBezTo>
                <a:cubicBezTo>
                  <a:pt x="23" y="886"/>
                  <a:pt x="30" y="879"/>
                  <a:pt x="30" y="871"/>
                </a:cubicBezTo>
                <a:cubicBezTo>
                  <a:pt x="30" y="863"/>
                  <a:pt x="23" y="856"/>
                  <a:pt x="15" y="856"/>
                </a:cubicBezTo>
                <a:close/>
                <a:moveTo>
                  <a:pt x="15" y="889"/>
                </a:moveTo>
                <a:cubicBezTo>
                  <a:pt x="7" y="889"/>
                  <a:pt x="0" y="895"/>
                  <a:pt x="0" y="904"/>
                </a:cubicBezTo>
                <a:cubicBezTo>
                  <a:pt x="0" y="912"/>
                  <a:pt x="7" y="918"/>
                  <a:pt x="15" y="918"/>
                </a:cubicBezTo>
                <a:cubicBezTo>
                  <a:pt x="23" y="918"/>
                  <a:pt x="30" y="912"/>
                  <a:pt x="30" y="904"/>
                </a:cubicBezTo>
                <a:cubicBezTo>
                  <a:pt x="30" y="895"/>
                  <a:pt x="23" y="889"/>
                  <a:pt x="15" y="889"/>
                </a:cubicBezTo>
                <a:close/>
                <a:moveTo>
                  <a:pt x="15" y="922"/>
                </a:moveTo>
                <a:cubicBezTo>
                  <a:pt x="7" y="922"/>
                  <a:pt x="0" y="928"/>
                  <a:pt x="0" y="937"/>
                </a:cubicBezTo>
                <a:cubicBezTo>
                  <a:pt x="0" y="945"/>
                  <a:pt x="7" y="951"/>
                  <a:pt x="15" y="951"/>
                </a:cubicBezTo>
                <a:cubicBezTo>
                  <a:pt x="23" y="951"/>
                  <a:pt x="30" y="945"/>
                  <a:pt x="30" y="937"/>
                </a:cubicBezTo>
                <a:cubicBezTo>
                  <a:pt x="30" y="928"/>
                  <a:pt x="23" y="922"/>
                  <a:pt x="15" y="922"/>
                </a:cubicBezTo>
                <a:close/>
                <a:moveTo>
                  <a:pt x="15" y="955"/>
                </a:moveTo>
                <a:cubicBezTo>
                  <a:pt x="7" y="955"/>
                  <a:pt x="0" y="961"/>
                  <a:pt x="0" y="970"/>
                </a:cubicBezTo>
                <a:cubicBezTo>
                  <a:pt x="0" y="978"/>
                  <a:pt x="7" y="984"/>
                  <a:pt x="15" y="984"/>
                </a:cubicBezTo>
                <a:cubicBezTo>
                  <a:pt x="23" y="984"/>
                  <a:pt x="30" y="978"/>
                  <a:pt x="30" y="970"/>
                </a:cubicBezTo>
                <a:cubicBezTo>
                  <a:pt x="30" y="961"/>
                  <a:pt x="23" y="955"/>
                  <a:pt x="15" y="955"/>
                </a:cubicBezTo>
                <a:close/>
                <a:moveTo>
                  <a:pt x="15" y="988"/>
                </a:moveTo>
                <a:cubicBezTo>
                  <a:pt x="7" y="988"/>
                  <a:pt x="0" y="994"/>
                  <a:pt x="0" y="1002"/>
                </a:cubicBezTo>
                <a:cubicBezTo>
                  <a:pt x="0" y="1011"/>
                  <a:pt x="7" y="1017"/>
                  <a:pt x="15" y="1017"/>
                </a:cubicBezTo>
                <a:cubicBezTo>
                  <a:pt x="23" y="1017"/>
                  <a:pt x="30" y="1011"/>
                  <a:pt x="30" y="1002"/>
                </a:cubicBezTo>
                <a:cubicBezTo>
                  <a:pt x="30" y="994"/>
                  <a:pt x="23" y="988"/>
                  <a:pt x="15" y="988"/>
                </a:cubicBezTo>
                <a:close/>
                <a:moveTo>
                  <a:pt x="15" y="1021"/>
                </a:moveTo>
                <a:cubicBezTo>
                  <a:pt x="7" y="1021"/>
                  <a:pt x="0" y="1027"/>
                  <a:pt x="0" y="1035"/>
                </a:cubicBezTo>
                <a:cubicBezTo>
                  <a:pt x="0" y="1044"/>
                  <a:pt x="7" y="1050"/>
                  <a:pt x="15" y="1050"/>
                </a:cubicBezTo>
                <a:cubicBezTo>
                  <a:pt x="23" y="1050"/>
                  <a:pt x="30" y="1044"/>
                  <a:pt x="30" y="1035"/>
                </a:cubicBezTo>
                <a:cubicBezTo>
                  <a:pt x="30" y="1027"/>
                  <a:pt x="23" y="1021"/>
                  <a:pt x="15" y="1021"/>
                </a:cubicBezTo>
                <a:close/>
                <a:moveTo>
                  <a:pt x="15" y="1053"/>
                </a:moveTo>
                <a:cubicBezTo>
                  <a:pt x="7" y="1053"/>
                  <a:pt x="0" y="1060"/>
                  <a:pt x="0" y="1068"/>
                </a:cubicBezTo>
                <a:cubicBezTo>
                  <a:pt x="0" y="1076"/>
                  <a:pt x="7" y="1083"/>
                  <a:pt x="15" y="1083"/>
                </a:cubicBezTo>
                <a:cubicBezTo>
                  <a:pt x="23" y="1083"/>
                  <a:pt x="30" y="1076"/>
                  <a:pt x="30" y="1068"/>
                </a:cubicBezTo>
                <a:cubicBezTo>
                  <a:pt x="30" y="1060"/>
                  <a:pt x="23" y="1053"/>
                  <a:pt x="15" y="1053"/>
                </a:cubicBezTo>
                <a:close/>
                <a:moveTo>
                  <a:pt x="15" y="1086"/>
                </a:moveTo>
                <a:cubicBezTo>
                  <a:pt x="7" y="1086"/>
                  <a:pt x="0" y="1093"/>
                  <a:pt x="0" y="1101"/>
                </a:cubicBezTo>
                <a:cubicBezTo>
                  <a:pt x="0" y="1109"/>
                  <a:pt x="7" y="1116"/>
                  <a:pt x="15" y="1116"/>
                </a:cubicBezTo>
                <a:cubicBezTo>
                  <a:pt x="23" y="1116"/>
                  <a:pt x="30" y="1109"/>
                  <a:pt x="30" y="1101"/>
                </a:cubicBezTo>
                <a:cubicBezTo>
                  <a:pt x="30" y="1093"/>
                  <a:pt x="23" y="1086"/>
                  <a:pt x="15" y="1086"/>
                </a:cubicBezTo>
                <a:close/>
                <a:moveTo>
                  <a:pt x="15" y="1119"/>
                </a:moveTo>
                <a:cubicBezTo>
                  <a:pt x="7" y="1119"/>
                  <a:pt x="0" y="1126"/>
                  <a:pt x="0" y="1134"/>
                </a:cubicBezTo>
                <a:cubicBezTo>
                  <a:pt x="0" y="1142"/>
                  <a:pt x="7" y="1149"/>
                  <a:pt x="15" y="1149"/>
                </a:cubicBezTo>
                <a:cubicBezTo>
                  <a:pt x="23" y="1149"/>
                  <a:pt x="30" y="1142"/>
                  <a:pt x="30" y="1134"/>
                </a:cubicBezTo>
                <a:cubicBezTo>
                  <a:pt x="30" y="1126"/>
                  <a:pt x="23" y="1119"/>
                  <a:pt x="15" y="1119"/>
                </a:cubicBezTo>
                <a:close/>
                <a:moveTo>
                  <a:pt x="15" y="1152"/>
                </a:moveTo>
                <a:cubicBezTo>
                  <a:pt x="7" y="1152"/>
                  <a:pt x="0" y="1159"/>
                  <a:pt x="0" y="1167"/>
                </a:cubicBezTo>
                <a:cubicBezTo>
                  <a:pt x="0" y="1175"/>
                  <a:pt x="7" y="1182"/>
                  <a:pt x="15" y="1182"/>
                </a:cubicBezTo>
                <a:cubicBezTo>
                  <a:pt x="23" y="1182"/>
                  <a:pt x="30" y="1175"/>
                  <a:pt x="30" y="1167"/>
                </a:cubicBezTo>
                <a:cubicBezTo>
                  <a:pt x="30" y="1159"/>
                  <a:pt x="23" y="1152"/>
                  <a:pt x="15" y="1152"/>
                </a:cubicBezTo>
                <a:close/>
                <a:moveTo>
                  <a:pt x="15" y="1185"/>
                </a:moveTo>
                <a:cubicBezTo>
                  <a:pt x="7" y="1185"/>
                  <a:pt x="0" y="1192"/>
                  <a:pt x="0" y="1200"/>
                </a:cubicBezTo>
                <a:cubicBezTo>
                  <a:pt x="0" y="1208"/>
                  <a:pt x="7" y="1215"/>
                  <a:pt x="15" y="1215"/>
                </a:cubicBezTo>
                <a:cubicBezTo>
                  <a:pt x="23" y="1215"/>
                  <a:pt x="30" y="1208"/>
                  <a:pt x="30" y="1200"/>
                </a:cubicBezTo>
                <a:cubicBezTo>
                  <a:pt x="30" y="1192"/>
                  <a:pt x="23" y="1185"/>
                  <a:pt x="15" y="1185"/>
                </a:cubicBezTo>
                <a:close/>
                <a:moveTo>
                  <a:pt x="15" y="1218"/>
                </a:moveTo>
                <a:cubicBezTo>
                  <a:pt x="7" y="1218"/>
                  <a:pt x="0" y="1225"/>
                  <a:pt x="0" y="1233"/>
                </a:cubicBezTo>
                <a:cubicBezTo>
                  <a:pt x="0" y="1241"/>
                  <a:pt x="7" y="1248"/>
                  <a:pt x="15" y="1248"/>
                </a:cubicBezTo>
                <a:cubicBezTo>
                  <a:pt x="23" y="1248"/>
                  <a:pt x="30" y="1241"/>
                  <a:pt x="30" y="1233"/>
                </a:cubicBezTo>
                <a:cubicBezTo>
                  <a:pt x="30" y="1225"/>
                  <a:pt x="23" y="1218"/>
                  <a:pt x="15" y="1218"/>
                </a:cubicBezTo>
                <a:close/>
                <a:moveTo>
                  <a:pt x="15" y="1251"/>
                </a:moveTo>
                <a:cubicBezTo>
                  <a:pt x="7" y="1251"/>
                  <a:pt x="0" y="1258"/>
                  <a:pt x="0" y="1266"/>
                </a:cubicBezTo>
                <a:cubicBezTo>
                  <a:pt x="0" y="1274"/>
                  <a:pt x="7" y="1281"/>
                  <a:pt x="15" y="1281"/>
                </a:cubicBezTo>
                <a:cubicBezTo>
                  <a:pt x="23" y="1281"/>
                  <a:pt x="30" y="1274"/>
                  <a:pt x="30" y="1266"/>
                </a:cubicBezTo>
                <a:cubicBezTo>
                  <a:pt x="30" y="1258"/>
                  <a:pt x="23" y="1251"/>
                  <a:pt x="15" y="1251"/>
                </a:cubicBezTo>
                <a:close/>
                <a:moveTo>
                  <a:pt x="15" y="1284"/>
                </a:moveTo>
                <a:cubicBezTo>
                  <a:pt x="7" y="1284"/>
                  <a:pt x="0" y="1291"/>
                  <a:pt x="0" y="1299"/>
                </a:cubicBezTo>
                <a:cubicBezTo>
                  <a:pt x="0" y="1307"/>
                  <a:pt x="7" y="1314"/>
                  <a:pt x="15" y="1314"/>
                </a:cubicBezTo>
                <a:cubicBezTo>
                  <a:pt x="23" y="1314"/>
                  <a:pt x="30" y="1307"/>
                  <a:pt x="30" y="1299"/>
                </a:cubicBezTo>
                <a:cubicBezTo>
                  <a:pt x="30" y="1291"/>
                  <a:pt x="23" y="1284"/>
                  <a:pt x="15" y="1284"/>
                </a:cubicBezTo>
                <a:close/>
                <a:moveTo>
                  <a:pt x="15" y="1317"/>
                </a:moveTo>
                <a:cubicBezTo>
                  <a:pt x="7" y="1317"/>
                  <a:pt x="0" y="1323"/>
                  <a:pt x="0" y="1332"/>
                </a:cubicBezTo>
                <a:cubicBezTo>
                  <a:pt x="0" y="1340"/>
                  <a:pt x="7" y="1346"/>
                  <a:pt x="15" y="1346"/>
                </a:cubicBezTo>
                <a:cubicBezTo>
                  <a:pt x="23" y="1346"/>
                  <a:pt x="30" y="1340"/>
                  <a:pt x="30" y="1332"/>
                </a:cubicBezTo>
                <a:cubicBezTo>
                  <a:pt x="30" y="1323"/>
                  <a:pt x="23" y="1317"/>
                  <a:pt x="15" y="1317"/>
                </a:cubicBezTo>
                <a:close/>
                <a:moveTo>
                  <a:pt x="15" y="1350"/>
                </a:moveTo>
                <a:cubicBezTo>
                  <a:pt x="7" y="1350"/>
                  <a:pt x="0" y="1356"/>
                  <a:pt x="0" y="1365"/>
                </a:cubicBezTo>
                <a:cubicBezTo>
                  <a:pt x="0" y="1373"/>
                  <a:pt x="7" y="1379"/>
                  <a:pt x="15" y="1379"/>
                </a:cubicBezTo>
                <a:cubicBezTo>
                  <a:pt x="23" y="1379"/>
                  <a:pt x="30" y="1373"/>
                  <a:pt x="30" y="1365"/>
                </a:cubicBezTo>
                <a:cubicBezTo>
                  <a:pt x="30" y="1356"/>
                  <a:pt x="23" y="1350"/>
                  <a:pt x="15" y="1350"/>
                </a:cubicBezTo>
                <a:close/>
                <a:moveTo>
                  <a:pt x="15" y="1383"/>
                </a:moveTo>
                <a:cubicBezTo>
                  <a:pt x="7" y="1383"/>
                  <a:pt x="0" y="1389"/>
                  <a:pt x="0" y="1397"/>
                </a:cubicBezTo>
                <a:cubicBezTo>
                  <a:pt x="0" y="1406"/>
                  <a:pt x="7" y="1412"/>
                  <a:pt x="15" y="1412"/>
                </a:cubicBezTo>
                <a:cubicBezTo>
                  <a:pt x="23" y="1412"/>
                  <a:pt x="30" y="1406"/>
                  <a:pt x="30" y="1397"/>
                </a:cubicBezTo>
                <a:cubicBezTo>
                  <a:pt x="30" y="1389"/>
                  <a:pt x="23" y="1383"/>
                  <a:pt x="15" y="1383"/>
                </a:cubicBezTo>
                <a:close/>
                <a:moveTo>
                  <a:pt x="15" y="1416"/>
                </a:moveTo>
                <a:cubicBezTo>
                  <a:pt x="7" y="1416"/>
                  <a:pt x="0" y="1422"/>
                  <a:pt x="0" y="1430"/>
                </a:cubicBezTo>
                <a:cubicBezTo>
                  <a:pt x="0" y="1439"/>
                  <a:pt x="7" y="1445"/>
                  <a:pt x="15" y="1445"/>
                </a:cubicBezTo>
                <a:cubicBezTo>
                  <a:pt x="23" y="1445"/>
                  <a:pt x="30" y="1439"/>
                  <a:pt x="30" y="1430"/>
                </a:cubicBezTo>
                <a:cubicBezTo>
                  <a:pt x="30" y="1422"/>
                  <a:pt x="23" y="1416"/>
                  <a:pt x="15" y="1416"/>
                </a:cubicBezTo>
                <a:close/>
                <a:moveTo>
                  <a:pt x="48" y="0"/>
                </a:moveTo>
                <a:cubicBezTo>
                  <a:pt x="39" y="0"/>
                  <a:pt x="33" y="7"/>
                  <a:pt x="33" y="15"/>
                </a:cubicBezTo>
                <a:cubicBezTo>
                  <a:pt x="33" y="23"/>
                  <a:pt x="39" y="30"/>
                  <a:pt x="48" y="30"/>
                </a:cubicBezTo>
                <a:cubicBezTo>
                  <a:pt x="56" y="30"/>
                  <a:pt x="62" y="23"/>
                  <a:pt x="62" y="15"/>
                </a:cubicBezTo>
                <a:cubicBezTo>
                  <a:pt x="62" y="7"/>
                  <a:pt x="56" y="0"/>
                  <a:pt x="48" y="0"/>
                </a:cubicBezTo>
                <a:close/>
                <a:moveTo>
                  <a:pt x="48" y="33"/>
                </a:moveTo>
                <a:cubicBezTo>
                  <a:pt x="39" y="33"/>
                  <a:pt x="33" y="40"/>
                  <a:pt x="33" y="48"/>
                </a:cubicBezTo>
                <a:cubicBezTo>
                  <a:pt x="33" y="56"/>
                  <a:pt x="39" y="63"/>
                  <a:pt x="48" y="63"/>
                </a:cubicBezTo>
                <a:cubicBezTo>
                  <a:pt x="56" y="63"/>
                  <a:pt x="62" y="56"/>
                  <a:pt x="62" y="48"/>
                </a:cubicBezTo>
                <a:cubicBezTo>
                  <a:pt x="62" y="40"/>
                  <a:pt x="56" y="33"/>
                  <a:pt x="48" y="33"/>
                </a:cubicBezTo>
                <a:close/>
                <a:moveTo>
                  <a:pt x="48" y="66"/>
                </a:moveTo>
                <a:cubicBezTo>
                  <a:pt x="39" y="66"/>
                  <a:pt x="33" y="72"/>
                  <a:pt x="33" y="81"/>
                </a:cubicBezTo>
                <a:cubicBezTo>
                  <a:pt x="33" y="89"/>
                  <a:pt x="39" y="95"/>
                  <a:pt x="48" y="95"/>
                </a:cubicBezTo>
                <a:cubicBezTo>
                  <a:pt x="56" y="95"/>
                  <a:pt x="62" y="89"/>
                  <a:pt x="62" y="81"/>
                </a:cubicBezTo>
                <a:cubicBezTo>
                  <a:pt x="62" y="72"/>
                  <a:pt x="56" y="66"/>
                  <a:pt x="48" y="66"/>
                </a:cubicBezTo>
                <a:close/>
                <a:moveTo>
                  <a:pt x="48" y="99"/>
                </a:moveTo>
                <a:cubicBezTo>
                  <a:pt x="39" y="99"/>
                  <a:pt x="33" y="105"/>
                  <a:pt x="33" y="114"/>
                </a:cubicBezTo>
                <a:cubicBezTo>
                  <a:pt x="33" y="122"/>
                  <a:pt x="39" y="128"/>
                  <a:pt x="48" y="128"/>
                </a:cubicBezTo>
                <a:cubicBezTo>
                  <a:pt x="56" y="128"/>
                  <a:pt x="62" y="122"/>
                  <a:pt x="62" y="114"/>
                </a:cubicBezTo>
                <a:cubicBezTo>
                  <a:pt x="62" y="105"/>
                  <a:pt x="56" y="99"/>
                  <a:pt x="48" y="99"/>
                </a:cubicBezTo>
                <a:close/>
                <a:moveTo>
                  <a:pt x="48" y="132"/>
                </a:moveTo>
                <a:cubicBezTo>
                  <a:pt x="39" y="132"/>
                  <a:pt x="33" y="138"/>
                  <a:pt x="33" y="147"/>
                </a:cubicBezTo>
                <a:cubicBezTo>
                  <a:pt x="33" y="155"/>
                  <a:pt x="39" y="161"/>
                  <a:pt x="48" y="161"/>
                </a:cubicBezTo>
                <a:cubicBezTo>
                  <a:pt x="56" y="161"/>
                  <a:pt x="62" y="155"/>
                  <a:pt x="62" y="147"/>
                </a:cubicBezTo>
                <a:cubicBezTo>
                  <a:pt x="62" y="138"/>
                  <a:pt x="56" y="132"/>
                  <a:pt x="48" y="132"/>
                </a:cubicBezTo>
                <a:close/>
                <a:moveTo>
                  <a:pt x="48" y="165"/>
                </a:moveTo>
                <a:cubicBezTo>
                  <a:pt x="39" y="165"/>
                  <a:pt x="33" y="171"/>
                  <a:pt x="33" y="179"/>
                </a:cubicBezTo>
                <a:cubicBezTo>
                  <a:pt x="33" y="188"/>
                  <a:pt x="39" y="194"/>
                  <a:pt x="48" y="194"/>
                </a:cubicBezTo>
                <a:cubicBezTo>
                  <a:pt x="56" y="194"/>
                  <a:pt x="62" y="188"/>
                  <a:pt x="62" y="179"/>
                </a:cubicBezTo>
                <a:cubicBezTo>
                  <a:pt x="62" y="171"/>
                  <a:pt x="56" y="165"/>
                  <a:pt x="48" y="165"/>
                </a:cubicBezTo>
                <a:close/>
                <a:moveTo>
                  <a:pt x="48" y="198"/>
                </a:moveTo>
                <a:cubicBezTo>
                  <a:pt x="39" y="198"/>
                  <a:pt x="33" y="204"/>
                  <a:pt x="33" y="212"/>
                </a:cubicBezTo>
                <a:cubicBezTo>
                  <a:pt x="33" y="221"/>
                  <a:pt x="39" y="227"/>
                  <a:pt x="48" y="227"/>
                </a:cubicBezTo>
                <a:cubicBezTo>
                  <a:pt x="56" y="227"/>
                  <a:pt x="62" y="221"/>
                  <a:pt x="62" y="212"/>
                </a:cubicBezTo>
                <a:cubicBezTo>
                  <a:pt x="62" y="204"/>
                  <a:pt x="56" y="198"/>
                  <a:pt x="48" y="198"/>
                </a:cubicBezTo>
                <a:close/>
                <a:moveTo>
                  <a:pt x="48" y="230"/>
                </a:moveTo>
                <a:cubicBezTo>
                  <a:pt x="39" y="230"/>
                  <a:pt x="33" y="237"/>
                  <a:pt x="33" y="245"/>
                </a:cubicBezTo>
                <a:cubicBezTo>
                  <a:pt x="33" y="253"/>
                  <a:pt x="39" y="260"/>
                  <a:pt x="48" y="260"/>
                </a:cubicBezTo>
                <a:cubicBezTo>
                  <a:pt x="56" y="260"/>
                  <a:pt x="62" y="253"/>
                  <a:pt x="62" y="245"/>
                </a:cubicBezTo>
                <a:cubicBezTo>
                  <a:pt x="62" y="237"/>
                  <a:pt x="56" y="230"/>
                  <a:pt x="48" y="230"/>
                </a:cubicBezTo>
                <a:close/>
                <a:moveTo>
                  <a:pt x="48" y="263"/>
                </a:moveTo>
                <a:cubicBezTo>
                  <a:pt x="39" y="263"/>
                  <a:pt x="33" y="270"/>
                  <a:pt x="33" y="278"/>
                </a:cubicBezTo>
                <a:cubicBezTo>
                  <a:pt x="33" y="286"/>
                  <a:pt x="39" y="293"/>
                  <a:pt x="48" y="293"/>
                </a:cubicBezTo>
                <a:cubicBezTo>
                  <a:pt x="56" y="293"/>
                  <a:pt x="62" y="286"/>
                  <a:pt x="62" y="278"/>
                </a:cubicBezTo>
                <a:cubicBezTo>
                  <a:pt x="62" y="270"/>
                  <a:pt x="56" y="263"/>
                  <a:pt x="48" y="263"/>
                </a:cubicBezTo>
                <a:close/>
                <a:moveTo>
                  <a:pt x="48" y="296"/>
                </a:moveTo>
                <a:cubicBezTo>
                  <a:pt x="39" y="296"/>
                  <a:pt x="33" y="303"/>
                  <a:pt x="33" y="311"/>
                </a:cubicBezTo>
                <a:cubicBezTo>
                  <a:pt x="33" y="319"/>
                  <a:pt x="39" y="326"/>
                  <a:pt x="48" y="326"/>
                </a:cubicBezTo>
                <a:cubicBezTo>
                  <a:pt x="56" y="326"/>
                  <a:pt x="62" y="319"/>
                  <a:pt x="62" y="311"/>
                </a:cubicBezTo>
                <a:cubicBezTo>
                  <a:pt x="62" y="303"/>
                  <a:pt x="56" y="296"/>
                  <a:pt x="48" y="296"/>
                </a:cubicBezTo>
                <a:close/>
                <a:moveTo>
                  <a:pt x="48" y="329"/>
                </a:moveTo>
                <a:cubicBezTo>
                  <a:pt x="39" y="329"/>
                  <a:pt x="33" y="336"/>
                  <a:pt x="33" y="344"/>
                </a:cubicBezTo>
                <a:cubicBezTo>
                  <a:pt x="33" y="352"/>
                  <a:pt x="39" y="359"/>
                  <a:pt x="48" y="359"/>
                </a:cubicBezTo>
                <a:cubicBezTo>
                  <a:pt x="56" y="359"/>
                  <a:pt x="62" y="352"/>
                  <a:pt x="62" y="344"/>
                </a:cubicBezTo>
                <a:cubicBezTo>
                  <a:pt x="62" y="336"/>
                  <a:pt x="56" y="329"/>
                  <a:pt x="48" y="329"/>
                </a:cubicBezTo>
                <a:close/>
                <a:moveTo>
                  <a:pt x="48" y="362"/>
                </a:moveTo>
                <a:cubicBezTo>
                  <a:pt x="39" y="362"/>
                  <a:pt x="33" y="369"/>
                  <a:pt x="33" y="377"/>
                </a:cubicBezTo>
                <a:cubicBezTo>
                  <a:pt x="33" y="385"/>
                  <a:pt x="39" y="392"/>
                  <a:pt x="48" y="392"/>
                </a:cubicBezTo>
                <a:cubicBezTo>
                  <a:pt x="56" y="392"/>
                  <a:pt x="62" y="385"/>
                  <a:pt x="62" y="377"/>
                </a:cubicBezTo>
                <a:cubicBezTo>
                  <a:pt x="62" y="369"/>
                  <a:pt x="56" y="362"/>
                  <a:pt x="48" y="362"/>
                </a:cubicBezTo>
                <a:close/>
                <a:moveTo>
                  <a:pt x="48" y="395"/>
                </a:moveTo>
                <a:cubicBezTo>
                  <a:pt x="39" y="395"/>
                  <a:pt x="33" y="402"/>
                  <a:pt x="33" y="410"/>
                </a:cubicBezTo>
                <a:cubicBezTo>
                  <a:pt x="33" y="418"/>
                  <a:pt x="39" y="425"/>
                  <a:pt x="48" y="425"/>
                </a:cubicBezTo>
                <a:cubicBezTo>
                  <a:pt x="56" y="425"/>
                  <a:pt x="62" y="418"/>
                  <a:pt x="62" y="410"/>
                </a:cubicBezTo>
                <a:cubicBezTo>
                  <a:pt x="62" y="402"/>
                  <a:pt x="56" y="395"/>
                  <a:pt x="48" y="395"/>
                </a:cubicBezTo>
                <a:close/>
                <a:moveTo>
                  <a:pt x="48" y="428"/>
                </a:moveTo>
                <a:cubicBezTo>
                  <a:pt x="39" y="428"/>
                  <a:pt x="33" y="435"/>
                  <a:pt x="33" y="443"/>
                </a:cubicBezTo>
                <a:cubicBezTo>
                  <a:pt x="33" y="451"/>
                  <a:pt x="39" y="458"/>
                  <a:pt x="48" y="458"/>
                </a:cubicBezTo>
                <a:cubicBezTo>
                  <a:pt x="56" y="458"/>
                  <a:pt x="62" y="451"/>
                  <a:pt x="62" y="443"/>
                </a:cubicBezTo>
                <a:cubicBezTo>
                  <a:pt x="62" y="435"/>
                  <a:pt x="56" y="428"/>
                  <a:pt x="48" y="428"/>
                </a:cubicBezTo>
                <a:close/>
                <a:moveTo>
                  <a:pt x="48" y="461"/>
                </a:moveTo>
                <a:cubicBezTo>
                  <a:pt x="39" y="461"/>
                  <a:pt x="33" y="468"/>
                  <a:pt x="33" y="476"/>
                </a:cubicBezTo>
                <a:cubicBezTo>
                  <a:pt x="33" y="484"/>
                  <a:pt x="39" y="491"/>
                  <a:pt x="48" y="491"/>
                </a:cubicBezTo>
                <a:cubicBezTo>
                  <a:pt x="56" y="491"/>
                  <a:pt x="62" y="484"/>
                  <a:pt x="62" y="476"/>
                </a:cubicBezTo>
                <a:cubicBezTo>
                  <a:pt x="62" y="468"/>
                  <a:pt x="56" y="461"/>
                  <a:pt x="48" y="461"/>
                </a:cubicBezTo>
                <a:close/>
                <a:moveTo>
                  <a:pt x="48" y="494"/>
                </a:moveTo>
                <a:cubicBezTo>
                  <a:pt x="39" y="494"/>
                  <a:pt x="33" y="500"/>
                  <a:pt x="33" y="509"/>
                </a:cubicBezTo>
                <a:cubicBezTo>
                  <a:pt x="33" y="517"/>
                  <a:pt x="39" y="523"/>
                  <a:pt x="48" y="523"/>
                </a:cubicBezTo>
                <a:cubicBezTo>
                  <a:pt x="56" y="523"/>
                  <a:pt x="62" y="517"/>
                  <a:pt x="62" y="509"/>
                </a:cubicBezTo>
                <a:cubicBezTo>
                  <a:pt x="62" y="500"/>
                  <a:pt x="56" y="494"/>
                  <a:pt x="48" y="494"/>
                </a:cubicBezTo>
                <a:close/>
                <a:moveTo>
                  <a:pt x="48" y="527"/>
                </a:moveTo>
                <a:cubicBezTo>
                  <a:pt x="39" y="527"/>
                  <a:pt x="33" y="533"/>
                  <a:pt x="33" y="542"/>
                </a:cubicBezTo>
                <a:cubicBezTo>
                  <a:pt x="33" y="550"/>
                  <a:pt x="39" y="556"/>
                  <a:pt x="48" y="556"/>
                </a:cubicBezTo>
                <a:cubicBezTo>
                  <a:pt x="56" y="556"/>
                  <a:pt x="62" y="550"/>
                  <a:pt x="62" y="542"/>
                </a:cubicBezTo>
                <a:cubicBezTo>
                  <a:pt x="62" y="533"/>
                  <a:pt x="56" y="527"/>
                  <a:pt x="48" y="527"/>
                </a:cubicBezTo>
                <a:close/>
                <a:moveTo>
                  <a:pt x="48" y="560"/>
                </a:moveTo>
                <a:cubicBezTo>
                  <a:pt x="39" y="560"/>
                  <a:pt x="33" y="566"/>
                  <a:pt x="33" y="574"/>
                </a:cubicBezTo>
                <a:cubicBezTo>
                  <a:pt x="33" y="583"/>
                  <a:pt x="39" y="589"/>
                  <a:pt x="48" y="589"/>
                </a:cubicBezTo>
                <a:cubicBezTo>
                  <a:pt x="56" y="589"/>
                  <a:pt x="62" y="583"/>
                  <a:pt x="62" y="574"/>
                </a:cubicBezTo>
                <a:cubicBezTo>
                  <a:pt x="62" y="566"/>
                  <a:pt x="56" y="560"/>
                  <a:pt x="48" y="560"/>
                </a:cubicBezTo>
                <a:close/>
                <a:moveTo>
                  <a:pt x="48" y="593"/>
                </a:moveTo>
                <a:cubicBezTo>
                  <a:pt x="39" y="593"/>
                  <a:pt x="33" y="599"/>
                  <a:pt x="33" y="607"/>
                </a:cubicBezTo>
                <a:cubicBezTo>
                  <a:pt x="33" y="616"/>
                  <a:pt x="39" y="622"/>
                  <a:pt x="48" y="622"/>
                </a:cubicBezTo>
                <a:cubicBezTo>
                  <a:pt x="56" y="622"/>
                  <a:pt x="62" y="616"/>
                  <a:pt x="62" y="607"/>
                </a:cubicBezTo>
                <a:cubicBezTo>
                  <a:pt x="62" y="599"/>
                  <a:pt x="56" y="593"/>
                  <a:pt x="48" y="593"/>
                </a:cubicBezTo>
                <a:close/>
                <a:moveTo>
                  <a:pt x="48" y="625"/>
                </a:moveTo>
                <a:cubicBezTo>
                  <a:pt x="39" y="625"/>
                  <a:pt x="33" y="632"/>
                  <a:pt x="33" y="640"/>
                </a:cubicBezTo>
                <a:cubicBezTo>
                  <a:pt x="33" y="648"/>
                  <a:pt x="39" y="655"/>
                  <a:pt x="48" y="655"/>
                </a:cubicBezTo>
                <a:cubicBezTo>
                  <a:pt x="56" y="655"/>
                  <a:pt x="62" y="648"/>
                  <a:pt x="62" y="640"/>
                </a:cubicBezTo>
                <a:cubicBezTo>
                  <a:pt x="62" y="632"/>
                  <a:pt x="56" y="625"/>
                  <a:pt x="48" y="625"/>
                </a:cubicBezTo>
                <a:close/>
                <a:moveTo>
                  <a:pt x="48" y="658"/>
                </a:moveTo>
                <a:cubicBezTo>
                  <a:pt x="39" y="658"/>
                  <a:pt x="33" y="665"/>
                  <a:pt x="33" y="673"/>
                </a:cubicBezTo>
                <a:cubicBezTo>
                  <a:pt x="33" y="681"/>
                  <a:pt x="39" y="688"/>
                  <a:pt x="48" y="688"/>
                </a:cubicBezTo>
                <a:cubicBezTo>
                  <a:pt x="56" y="688"/>
                  <a:pt x="62" y="681"/>
                  <a:pt x="62" y="673"/>
                </a:cubicBezTo>
                <a:cubicBezTo>
                  <a:pt x="62" y="665"/>
                  <a:pt x="56" y="658"/>
                  <a:pt x="48" y="658"/>
                </a:cubicBezTo>
                <a:close/>
                <a:moveTo>
                  <a:pt x="48" y="691"/>
                </a:moveTo>
                <a:cubicBezTo>
                  <a:pt x="39" y="691"/>
                  <a:pt x="33" y="698"/>
                  <a:pt x="33" y="706"/>
                </a:cubicBezTo>
                <a:cubicBezTo>
                  <a:pt x="33" y="714"/>
                  <a:pt x="39" y="721"/>
                  <a:pt x="48" y="721"/>
                </a:cubicBezTo>
                <a:cubicBezTo>
                  <a:pt x="56" y="721"/>
                  <a:pt x="62" y="714"/>
                  <a:pt x="62" y="706"/>
                </a:cubicBezTo>
                <a:cubicBezTo>
                  <a:pt x="62" y="698"/>
                  <a:pt x="56" y="691"/>
                  <a:pt x="48" y="691"/>
                </a:cubicBezTo>
                <a:close/>
                <a:moveTo>
                  <a:pt x="48" y="724"/>
                </a:moveTo>
                <a:cubicBezTo>
                  <a:pt x="39" y="724"/>
                  <a:pt x="33" y="731"/>
                  <a:pt x="33" y="739"/>
                </a:cubicBezTo>
                <a:cubicBezTo>
                  <a:pt x="33" y="747"/>
                  <a:pt x="39" y="754"/>
                  <a:pt x="48" y="754"/>
                </a:cubicBezTo>
                <a:cubicBezTo>
                  <a:pt x="56" y="754"/>
                  <a:pt x="62" y="747"/>
                  <a:pt x="62" y="739"/>
                </a:cubicBezTo>
                <a:cubicBezTo>
                  <a:pt x="62" y="731"/>
                  <a:pt x="56" y="724"/>
                  <a:pt x="48" y="724"/>
                </a:cubicBezTo>
                <a:close/>
                <a:moveTo>
                  <a:pt x="48" y="757"/>
                </a:moveTo>
                <a:cubicBezTo>
                  <a:pt x="39" y="757"/>
                  <a:pt x="33" y="764"/>
                  <a:pt x="33" y="772"/>
                </a:cubicBezTo>
                <a:cubicBezTo>
                  <a:pt x="33" y="780"/>
                  <a:pt x="39" y="787"/>
                  <a:pt x="48" y="787"/>
                </a:cubicBezTo>
                <a:cubicBezTo>
                  <a:pt x="56" y="787"/>
                  <a:pt x="62" y="780"/>
                  <a:pt x="62" y="772"/>
                </a:cubicBezTo>
                <a:cubicBezTo>
                  <a:pt x="62" y="764"/>
                  <a:pt x="56" y="757"/>
                  <a:pt x="48" y="757"/>
                </a:cubicBezTo>
                <a:close/>
                <a:moveTo>
                  <a:pt x="48" y="790"/>
                </a:moveTo>
                <a:cubicBezTo>
                  <a:pt x="39" y="790"/>
                  <a:pt x="33" y="797"/>
                  <a:pt x="33" y="805"/>
                </a:cubicBezTo>
                <a:cubicBezTo>
                  <a:pt x="33" y="813"/>
                  <a:pt x="39" y="820"/>
                  <a:pt x="48" y="820"/>
                </a:cubicBezTo>
                <a:cubicBezTo>
                  <a:pt x="56" y="820"/>
                  <a:pt x="62" y="813"/>
                  <a:pt x="62" y="805"/>
                </a:cubicBezTo>
                <a:cubicBezTo>
                  <a:pt x="62" y="797"/>
                  <a:pt x="56" y="790"/>
                  <a:pt x="48" y="790"/>
                </a:cubicBezTo>
                <a:close/>
                <a:moveTo>
                  <a:pt x="48" y="823"/>
                </a:moveTo>
                <a:cubicBezTo>
                  <a:pt x="39" y="823"/>
                  <a:pt x="33" y="830"/>
                  <a:pt x="33" y="838"/>
                </a:cubicBezTo>
                <a:cubicBezTo>
                  <a:pt x="33" y="846"/>
                  <a:pt x="39" y="853"/>
                  <a:pt x="48" y="853"/>
                </a:cubicBezTo>
                <a:cubicBezTo>
                  <a:pt x="56" y="853"/>
                  <a:pt x="62" y="846"/>
                  <a:pt x="62" y="838"/>
                </a:cubicBezTo>
                <a:cubicBezTo>
                  <a:pt x="62" y="830"/>
                  <a:pt x="56" y="823"/>
                  <a:pt x="48" y="823"/>
                </a:cubicBezTo>
                <a:close/>
                <a:moveTo>
                  <a:pt x="48" y="856"/>
                </a:moveTo>
                <a:cubicBezTo>
                  <a:pt x="39" y="856"/>
                  <a:pt x="33" y="863"/>
                  <a:pt x="33" y="871"/>
                </a:cubicBezTo>
                <a:cubicBezTo>
                  <a:pt x="33" y="879"/>
                  <a:pt x="39" y="886"/>
                  <a:pt x="48" y="886"/>
                </a:cubicBezTo>
                <a:cubicBezTo>
                  <a:pt x="56" y="886"/>
                  <a:pt x="62" y="879"/>
                  <a:pt x="62" y="871"/>
                </a:cubicBezTo>
                <a:cubicBezTo>
                  <a:pt x="62" y="863"/>
                  <a:pt x="56" y="856"/>
                  <a:pt x="48" y="856"/>
                </a:cubicBezTo>
                <a:close/>
                <a:moveTo>
                  <a:pt x="48" y="889"/>
                </a:moveTo>
                <a:cubicBezTo>
                  <a:pt x="39" y="889"/>
                  <a:pt x="33" y="895"/>
                  <a:pt x="33" y="904"/>
                </a:cubicBezTo>
                <a:cubicBezTo>
                  <a:pt x="33" y="912"/>
                  <a:pt x="39" y="918"/>
                  <a:pt x="48" y="918"/>
                </a:cubicBezTo>
                <a:cubicBezTo>
                  <a:pt x="56" y="918"/>
                  <a:pt x="62" y="912"/>
                  <a:pt x="62" y="904"/>
                </a:cubicBezTo>
                <a:cubicBezTo>
                  <a:pt x="62" y="895"/>
                  <a:pt x="56" y="889"/>
                  <a:pt x="48" y="889"/>
                </a:cubicBezTo>
                <a:close/>
                <a:moveTo>
                  <a:pt x="48" y="922"/>
                </a:moveTo>
                <a:cubicBezTo>
                  <a:pt x="39" y="922"/>
                  <a:pt x="33" y="928"/>
                  <a:pt x="33" y="937"/>
                </a:cubicBezTo>
                <a:cubicBezTo>
                  <a:pt x="33" y="945"/>
                  <a:pt x="39" y="951"/>
                  <a:pt x="48" y="951"/>
                </a:cubicBezTo>
                <a:cubicBezTo>
                  <a:pt x="56" y="951"/>
                  <a:pt x="62" y="945"/>
                  <a:pt x="62" y="937"/>
                </a:cubicBezTo>
                <a:cubicBezTo>
                  <a:pt x="62" y="928"/>
                  <a:pt x="56" y="922"/>
                  <a:pt x="48" y="922"/>
                </a:cubicBezTo>
                <a:close/>
                <a:moveTo>
                  <a:pt x="48" y="955"/>
                </a:moveTo>
                <a:cubicBezTo>
                  <a:pt x="39" y="955"/>
                  <a:pt x="33" y="961"/>
                  <a:pt x="33" y="970"/>
                </a:cubicBezTo>
                <a:cubicBezTo>
                  <a:pt x="33" y="978"/>
                  <a:pt x="39" y="984"/>
                  <a:pt x="48" y="984"/>
                </a:cubicBezTo>
                <a:cubicBezTo>
                  <a:pt x="56" y="984"/>
                  <a:pt x="62" y="978"/>
                  <a:pt x="62" y="970"/>
                </a:cubicBezTo>
                <a:cubicBezTo>
                  <a:pt x="62" y="961"/>
                  <a:pt x="56" y="955"/>
                  <a:pt x="48" y="955"/>
                </a:cubicBezTo>
                <a:close/>
                <a:moveTo>
                  <a:pt x="48" y="988"/>
                </a:moveTo>
                <a:cubicBezTo>
                  <a:pt x="39" y="988"/>
                  <a:pt x="33" y="994"/>
                  <a:pt x="33" y="1002"/>
                </a:cubicBezTo>
                <a:cubicBezTo>
                  <a:pt x="33" y="1011"/>
                  <a:pt x="39" y="1017"/>
                  <a:pt x="48" y="1017"/>
                </a:cubicBezTo>
                <a:cubicBezTo>
                  <a:pt x="56" y="1017"/>
                  <a:pt x="62" y="1011"/>
                  <a:pt x="62" y="1002"/>
                </a:cubicBezTo>
                <a:cubicBezTo>
                  <a:pt x="62" y="994"/>
                  <a:pt x="56" y="988"/>
                  <a:pt x="48" y="988"/>
                </a:cubicBezTo>
                <a:close/>
                <a:moveTo>
                  <a:pt x="48" y="1021"/>
                </a:moveTo>
                <a:cubicBezTo>
                  <a:pt x="39" y="1021"/>
                  <a:pt x="33" y="1027"/>
                  <a:pt x="33" y="1035"/>
                </a:cubicBezTo>
                <a:cubicBezTo>
                  <a:pt x="33" y="1044"/>
                  <a:pt x="39" y="1050"/>
                  <a:pt x="48" y="1050"/>
                </a:cubicBezTo>
                <a:cubicBezTo>
                  <a:pt x="56" y="1050"/>
                  <a:pt x="62" y="1044"/>
                  <a:pt x="62" y="1035"/>
                </a:cubicBezTo>
                <a:cubicBezTo>
                  <a:pt x="62" y="1027"/>
                  <a:pt x="56" y="1021"/>
                  <a:pt x="48" y="1021"/>
                </a:cubicBezTo>
                <a:close/>
                <a:moveTo>
                  <a:pt x="48" y="1053"/>
                </a:moveTo>
                <a:cubicBezTo>
                  <a:pt x="39" y="1053"/>
                  <a:pt x="33" y="1060"/>
                  <a:pt x="33" y="1068"/>
                </a:cubicBezTo>
                <a:cubicBezTo>
                  <a:pt x="33" y="1076"/>
                  <a:pt x="39" y="1083"/>
                  <a:pt x="48" y="1083"/>
                </a:cubicBezTo>
                <a:cubicBezTo>
                  <a:pt x="56" y="1083"/>
                  <a:pt x="62" y="1076"/>
                  <a:pt x="62" y="1068"/>
                </a:cubicBezTo>
                <a:cubicBezTo>
                  <a:pt x="62" y="1060"/>
                  <a:pt x="56" y="1053"/>
                  <a:pt x="48" y="1053"/>
                </a:cubicBezTo>
                <a:close/>
                <a:moveTo>
                  <a:pt x="48" y="1086"/>
                </a:moveTo>
                <a:cubicBezTo>
                  <a:pt x="39" y="1086"/>
                  <a:pt x="33" y="1093"/>
                  <a:pt x="33" y="1101"/>
                </a:cubicBezTo>
                <a:cubicBezTo>
                  <a:pt x="33" y="1109"/>
                  <a:pt x="39" y="1116"/>
                  <a:pt x="48" y="1116"/>
                </a:cubicBezTo>
                <a:cubicBezTo>
                  <a:pt x="56" y="1116"/>
                  <a:pt x="62" y="1109"/>
                  <a:pt x="62" y="1101"/>
                </a:cubicBezTo>
                <a:cubicBezTo>
                  <a:pt x="62" y="1093"/>
                  <a:pt x="56" y="1086"/>
                  <a:pt x="48" y="1086"/>
                </a:cubicBezTo>
                <a:close/>
                <a:moveTo>
                  <a:pt x="48" y="1119"/>
                </a:moveTo>
                <a:cubicBezTo>
                  <a:pt x="39" y="1119"/>
                  <a:pt x="33" y="1126"/>
                  <a:pt x="33" y="1134"/>
                </a:cubicBezTo>
                <a:cubicBezTo>
                  <a:pt x="33" y="1142"/>
                  <a:pt x="39" y="1149"/>
                  <a:pt x="48" y="1149"/>
                </a:cubicBezTo>
                <a:cubicBezTo>
                  <a:pt x="56" y="1149"/>
                  <a:pt x="62" y="1142"/>
                  <a:pt x="62" y="1134"/>
                </a:cubicBezTo>
                <a:cubicBezTo>
                  <a:pt x="62" y="1126"/>
                  <a:pt x="56" y="1119"/>
                  <a:pt x="48" y="1119"/>
                </a:cubicBezTo>
                <a:close/>
                <a:moveTo>
                  <a:pt x="48" y="1152"/>
                </a:moveTo>
                <a:cubicBezTo>
                  <a:pt x="39" y="1152"/>
                  <a:pt x="33" y="1159"/>
                  <a:pt x="33" y="1167"/>
                </a:cubicBezTo>
                <a:cubicBezTo>
                  <a:pt x="33" y="1175"/>
                  <a:pt x="39" y="1182"/>
                  <a:pt x="48" y="1182"/>
                </a:cubicBezTo>
                <a:cubicBezTo>
                  <a:pt x="56" y="1182"/>
                  <a:pt x="62" y="1175"/>
                  <a:pt x="62" y="1167"/>
                </a:cubicBezTo>
                <a:cubicBezTo>
                  <a:pt x="62" y="1159"/>
                  <a:pt x="56" y="1152"/>
                  <a:pt x="48" y="1152"/>
                </a:cubicBezTo>
                <a:close/>
                <a:moveTo>
                  <a:pt x="48" y="1185"/>
                </a:moveTo>
                <a:cubicBezTo>
                  <a:pt x="39" y="1185"/>
                  <a:pt x="33" y="1192"/>
                  <a:pt x="33" y="1200"/>
                </a:cubicBezTo>
                <a:cubicBezTo>
                  <a:pt x="33" y="1208"/>
                  <a:pt x="39" y="1215"/>
                  <a:pt x="48" y="1215"/>
                </a:cubicBezTo>
                <a:cubicBezTo>
                  <a:pt x="56" y="1215"/>
                  <a:pt x="62" y="1208"/>
                  <a:pt x="62" y="1200"/>
                </a:cubicBezTo>
                <a:cubicBezTo>
                  <a:pt x="62" y="1192"/>
                  <a:pt x="56" y="1185"/>
                  <a:pt x="48" y="1185"/>
                </a:cubicBezTo>
                <a:close/>
                <a:moveTo>
                  <a:pt x="48" y="1218"/>
                </a:moveTo>
                <a:cubicBezTo>
                  <a:pt x="39" y="1218"/>
                  <a:pt x="33" y="1225"/>
                  <a:pt x="33" y="1233"/>
                </a:cubicBezTo>
                <a:cubicBezTo>
                  <a:pt x="33" y="1241"/>
                  <a:pt x="39" y="1248"/>
                  <a:pt x="48" y="1248"/>
                </a:cubicBezTo>
                <a:cubicBezTo>
                  <a:pt x="56" y="1248"/>
                  <a:pt x="62" y="1241"/>
                  <a:pt x="62" y="1233"/>
                </a:cubicBezTo>
                <a:cubicBezTo>
                  <a:pt x="62" y="1225"/>
                  <a:pt x="56" y="1218"/>
                  <a:pt x="48" y="1218"/>
                </a:cubicBezTo>
                <a:close/>
                <a:moveTo>
                  <a:pt x="48" y="1251"/>
                </a:moveTo>
                <a:cubicBezTo>
                  <a:pt x="39" y="1251"/>
                  <a:pt x="33" y="1258"/>
                  <a:pt x="33" y="1266"/>
                </a:cubicBezTo>
                <a:cubicBezTo>
                  <a:pt x="33" y="1274"/>
                  <a:pt x="39" y="1281"/>
                  <a:pt x="48" y="1281"/>
                </a:cubicBezTo>
                <a:cubicBezTo>
                  <a:pt x="56" y="1281"/>
                  <a:pt x="62" y="1274"/>
                  <a:pt x="62" y="1266"/>
                </a:cubicBezTo>
                <a:cubicBezTo>
                  <a:pt x="62" y="1258"/>
                  <a:pt x="56" y="1251"/>
                  <a:pt x="48" y="1251"/>
                </a:cubicBezTo>
                <a:close/>
                <a:moveTo>
                  <a:pt x="48" y="1284"/>
                </a:moveTo>
                <a:cubicBezTo>
                  <a:pt x="39" y="1284"/>
                  <a:pt x="33" y="1291"/>
                  <a:pt x="33" y="1299"/>
                </a:cubicBezTo>
                <a:cubicBezTo>
                  <a:pt x="33" y="1307"/>
                  <a:pt x="39" y="1314"/>
                  <a:pt x="48" y="1314"/>
                </a:cubicBezTo>
                <a:cubicBezTo>
                  <a:pt x="56" y="1314"/>
                  <a:pt x="62" y="1307"/>
                  <a:pt x="62" y="1299"/>
                </a:cubicBezTo>
                <a:cubicBezTo>
                  <a:pt x="62" y="1291"/>
                  <a:pt x="56" y="1284"/>
                  <a:pt x="48" y="1284"/>
                </a:cubicBezTo>
                <a:close/>
                <a:moveTo>
                  <a:pt x="48" y="1317"/>
                </a:moveTo>
                <a:cubicBezTo>
                  <a:pt x="39" y="1317"/>
                  <a:pt x="33" y="1323"/>
                  <a:pt x="33" y="1332"/>
                </a:cubicBezTo>
                <a:cubicBezTo>
                  <a:pt x="33" y="1340"/>
                  <a:pt x="39" y="1346"/>
                  <a:pt x="48" y="1346"/>
                </a:cubicBezTo>
                <a:cubicBezTo>
                  <a:pt x="56" y="1346"/>
                  <a:pt x="62" y="1340"/>
                  <a:pt x="62" y="1332"/>
                </a:cubicBezTo>
                <a:cubicBezTo>
                  <a:pt x="62" y="1323"/>
                  <a:pt x="56" y="1317"/>
                  <a:pt x="48" y="1317"/>
                </a:cubicBezTo>
                <a:close/>
                <a:moveTo>
                  <a:pt x="48" y="1350"/>
                </a:moveTo>
                <a:cubicBezTo>
                  <a:pt x="39" y="1350"/>
                  <a:pt x="33" y="1356"/>
                  <a:pt x="33" y="1365"/>
                </a:cubicBezTo>
                <a:cubicBezTo>
                  <a:pt x="33" y="1373"/>
                  <a:pt x="39" y="1379"/>
                  <a:pt x="48" y="1379"/>
                </a:cubicBezTo>
                <a:cubicBezTo>
                  <a:pt x="56" y="1379"/>
                  <a:pt x="62" y="1373"/>
                  <a:pt x="62" y="1365"/>
                </a:cubicBezTo>
                <a:cubicBezTo>
                  <a:pt x="62" y="1356"/>
                  <a:pt x="56" y="1350"/>
                  <a:pt x="48" y="1350"/>
                </a:cubicBezTo>
                <a:close/>
                <a:moveTo>
                  <a:pt x="48" y="1383"/>
                </a:moveTo>
                <a:cubicBezTo>
                  <a:pt x="39" y="1383"/>
                  <a:pt x="33" y="1389"/>
                  <a:pt x="33" y="1397"/>
                </a:cubicBezTo>
                <a:cubicBezTo>
                  <a:pt x="33" y="1406"/>
                  <a:pt x="39" y="1412"/>
                  <a:pt x="48" y="1412"/>
                </a:cubicBezTo>
                <a:cubicBezTo>
                  <a:pt x="56" y="1412"/>
                  <a:pt x="62" y="1406"/>
                  <a:pt x="62" y="1397"/>
                </a:cubicBezTo>
                <a:cubicBezTo>
                  <a:pt x="62" y="1389"/>
                  <a:pt x="56" y="1383"/>
                  <a:pt x="48" y="1383"/>
                </a:cubicBezTo>
                <a:close/>
                <a:moveTo>
                  <a:pt x="48" y="1416"/>
                </a:moveTo>
                <a:cubicBezTo>
                  <a:pt x="39" y="1416"/>
                  <a:pt x="33" y="1422"/>
                  <a:pt x="33" y="1430"/>
                </a:cubicBezTo>
                <a:cubicBezTo>
                  <a:pt x="33" y="1439"/>
                  <a:pt x="39" y="1445"/>
                  <a:pt x="48" y="1445"/>
                </a:cubicBezTo>
                <a:cubicBezTo>
                  <a:pt x="56" y="1445"/>
                  <a:pt x="62" y="1439"/>
                  <a:pt x="62" y="1430"/>
                </a:cubicBezTo>
                <a:cubicBezTo>
                  <a:pt x="62" y="1422"/>
                  <a:pt x="56" y="1416"/>
                  <a:pt x="48" y="1416"/>
                </a:cubicBezTo>
                <a:close/>
                <a:moveTo>
                  <a:pt x="81" y="0"/>
                </a:moveTo>
                <a:cubicBezTo>
                  <a:pt x="72" y="0"/>
                  <a:pt x="66" y="7"/>
                  <a:pt x="66" y="15"/>
                </a:cubicBezTo>
                <a:cubicBezTo>
                  <a:pt x="66" y="23"/>
                  <a:pt x="72" y="30"/>
                  <a:pt x="81" y="30"/>
                </a:cubicBezTo>
                <a:cubicBezTo>
                  <a:pt x="89" y="30"/>
                  <a:pt x="95" y="23"/>
                  <a:pt x="95" y="15"/>
                </a:cubicBezTo>
                <a:cubicBezTo>
                  <a:pt x="95" y="7"/>
                  <a:pt x="89" y="0"/>
                  <a:pt x="81" y="0"/>
                </a:cubicBezTo>
                <a:close/>
                <a:moveTo>
                  <a:pt x="81" y="33"/>
                </a:moveTo>
                <a:cubicBezTo>
                  <a:pt x="72" y="33"/>
                  <a:pt x="66" y="40"/>
                  <a:pt x="66" y="48"/>
                </a:cubicBezTo>
                <a:cubicBezTo>
                  <a:pt x="66" y="56"/>
                  <a:pt x="72" y="63"/>
                  <a:pt x="81" y="63"/>
                </a:cubicBezTo>
                <a:cubicBezTo>
                  <a:pt x="89" y="63"/>
                  <a:pt x="95" y="56"/>
                  <a:pt x="95" y="48"/>
                </a:cubicBezTo>
                <a:cubicBezTo>
                  <a:pt x="95" y="40"/>
                  <a:pt x="89" y="33"/>
                  <a:pt x="81" y="33"/>
                </a:cubicBezTo>
                <a:close/>
                <a:moveTo>
                  <a:pt x="81" y="66"/>
                </a:moveTo>
                <a:cubicBezTo>
                  <a:pt x="72" y="66"/>
                  <a:pt x="66" y="72"/>
                  <a:pt x="66" y="81"/>
                </a:cubicBezTo>
                <a:cubicBezTo>
                  <a:pt x="66" y="89"/>
                  <a:pt x="72" y="95"/>
                  <a:pt x="81" y="95"/>
                </a:cubicBezTo>
                <a:cubicBezTo>
                  <a:pt x="89" y="95"/>
                  <a:pt x="95" y="89"/>
                  <a:pt x="95" y="81"/>
                </a:cubicBezTo>
                <a:cubicBezTo>
                  <a:pt x="95" y="72"/>
                  <a:pt x="89" y="66"/>
                  <a:pt x="81" y="66"/>
                </a:cubicBezTo>
                <a:close/>
                <a:moveTo>
                  <a:pt x="81" y="99"/>
                </a:moveTo>
                <a:cubicBezTo>
                  <a:pt x="72" y="99"/>
                  <a:pt x="66" y="105"/>
                  <a:pt x="66" y="114"/>
                </a:cubicBezTo>
                <a:cubicBezTo>
                  <a:pt x="66" y="122"/>
                  <a:pt x="72" y="128"/>
                  <a:pt x="81" y="128"/>
                </a:cubicBezTo>
                <a:cubicBezTo>
                  <a:pt x="89" y="128"/>
                  <a:pt x="95" y="122"/>
                  <a:pt x="95" y="114"/>
                </a:cubicBezTo>
                <a:cubicBezTo>
                  <a:pt x="95" y="105"/>
                  <a:pt x="89" y="99"/>
                  <a:pt x="81" y="99"/>
                </a:cubicBezTo>
                <a:close/>
                <a:moveTo>
                  <a:pt x="81" y="132"/>
                </a:moveTo>
                <a:cubicBezTo>
                  <a:pt x="72" y="132"/>
                  <a:pt x="66" y="138"/>
                  <a:pt x="66" y="147"/>
                </a:cubicBezTo>
                <a:cubicBezTo>
                  <a:pt x="66" y="155"/>
                  <a:pt x="72" y="161"/>
                  <a:pt x="81" y="161"/>
                </a:cubicBezTo>
                <a:cubicBezTo>
                  <a:pt x="89" y="161"/>
                  <a:pt x="95" y="155"/>
                  <a:pt x="95" y="147"/>
                </a:cubicBezTo>
                <a:cubicBezTo>
                  <a:pt x="95" y="138"/>
                  <a:pt x="89" y="132"/>
                  <a:pt x="81" y="132"/>
                </a:cubicBezTo>
                <a:close/>
                <a:moveTo>
                  <a:pt x="81" y="165"/>
                </a:moveTo>
                <a:cubicBezTo>
                  <a:pt x="72" y="165"/>
                  <a:pt x="66" y="171"/>
                  <a:pt x="66" y="179"/>
                </a:cubicBezTo>
                <a:cubicBezTo>
                  <a:pt x="66" y="188"/>
                  <a:pt x="72" y="194"/>
                  <a:pt x="81" y="194"/>
                </a:cubicBezTo>
                <a:cubicBezTo>
                  <a:pt x="89" y="194"/>
                  <a:pt x="95" y="188"/>
                  <a:pt x="95" y="179"/>
                </a:cubicBezTo>
                <a:cubicBezTo>
                  <a:pt x="95" y="171"/>
                  <a:pt x="89" y="165"/>
                  <a:pt x="81" y="165"/>
                </a:cubicBezTo>
                <a:close/>
                <a:moveTo>
                  <a:pt x="81" y="198"/>
                </a:moveTo>
                <a:cubicBezTo>
                  <a:pt x="72" y="198"/>
                  <a:pt x="66" y="204"/>
                  <a:pt x="66" y="212"/>
                </a:cubicBezTo>
                <a:cubicBezTo>
                  <a:pt x="66" y="221"/>
                  <a:pt x="72" y="227"/>
                  <a:pt x="81" y="227"/>
                </a:cubicBezTo>
                <a:cubicBezTo>
                  <a:pt x="89" y="227"/>
                  <a:pt x="95" y="221"/>
                  <a:pt x="95" y="212"/>
                </a:cubicBezTo>
                <a:cubicBezTo>
                  <a:pt x="95" y="204"/>
                  <a:pt x="89" y="198"/>
                  <a:pt x="81" y="198"/>
                </a:cubicBezTo>
                <a:close/>
                <a:moveTo>
                  <a:pt x="81" y="230"/>
                </a:moveTo>
                <a:cubicBezTo>
                  <a:pt x="72" y="230"/>
                  <a:pt x="66" y="237"/>
                  <a:pt x="66" y="245"/>
                </a:cubicBezTo>
                <a:cubicBezTo>
                  <a:pt x="66" y="253"/>
                  <a:pt x="72" y="260"/>
                  <a:pt x="81" y="260"/>
                </a:cubicBezTo>
                <a:cubicBezTo>
                  <a:pt x="89" y="260"/>
                  <a:pt x="95" y="253"/>
                  <a:pt x="95" y="245"/>
                </a:cubicBezTo>
                <a:cubicBezTo>
                  <a:pt x="95" y="237"/>
                  <a:pt x="89" y="230"/>
                  <a:pt x="81" y="230"/>
                </a:cubicBezTo>
                <a:close/>
                <a:moveTo>
                  <a:pt x="81" y="263"/>
                </a:moveTo>
                <a:cubicBezTo>
                  <a:pt x="72" y="263"/>
                  <a:pt x="66" y="270"/>
                  <a:pt x="66" y="278"/>
                </a:cubicBezTo>
                <a:cubicBezTo>
                  <a:pt x="66" y="286"/>
                  <a:pt x="72" y="293"/>
                  <a:pt x="81" y="293"/>
                </a:cubicBezTo>
                <a:cubicBezTo>
                  <a:pt x="89" y="293"/>
                  <a:pt x="95" y="286"/>
                  <a:pt x="95" y="278"/>
                </a:cubicBezTo>
                <a:cubicBezTo>
                  <a:pt x="95" y="270"/>
                  <a:pt x="89" y="263"/>
                  <a:pt x="81" y="263"/>
                </a:cubicBezTo>
                <a:close/>
                <a:moveTo>
                  <a:pt x="81" y="296"/>
                </a:moveTo>
                <a:cubicBezTo>
                  <a:pt x="72" y="296"/>
                  <a:pt x="66" y="303"/>
                  <a:pt x="66" y="311"/>
                </a:cubicBezTo>
                <a:cubicBezTo>
                  <a:pt x="66" y="319"/>
                  <a:pt x="72" y="326"/>
                  <a:pt x="81" y="326"/>
                </a:cubicBezTo>
                <a:cubicBezTo>
                  <a:pt x="89" y="326"/>
                  <a:pt x="95" y="319"/>
                  <a:pt x="95" y="311"/>
                </a:cubicBezTo>
                <a:cubicBezTo>
                  <a:pt x="95" y="303"/>
                  <a:pt x="89" y="296"/>
                  <a:pt x="81" y="296"/>
                </a:cubicBezTo>
                <a:close/>
                <a:moveTo>
                  <a:pt x="81" y="329"/>
                </a:moveTo>
                <a:cubicBezTo>
                  <a:pt x="72" y="329"/>
                  <a:pt x="66" y="336"/>
                  <a:pt x="66" y="344"/>
                </a:cubicBezTo>
                <a:cubicBezTo>
                  <a:pt x="66" y="352"/>
                  <a:pt x="72" y="359"/>
                  <a:pt x="81" y="359"/>
                </a:cubicBezTo>
                <a:cubicBezTo>
                  <a:pt x="89" y="359"/>
                  <a:pt x="95" y="352"/>
                  <a:pt x="95" y="344"/>
                </a:cubicBezTo>
                <a:cubicBezTo>
                  <a:pt x="95" y="336"/>
                  <a:pt x="89" y="329"/>
                  <a:pt x="81" y="329"/>
                </a:cubicBezTo>
                <a:close/>
                <a:moveTo>
                  <a:pt x="81" y="362"/>
                </a:moveTo>
                <a:cubicBezTo>
                  <a:pt x="72" y="362"/>
                  <a:pt x="66" y="369"/>
                  <a:pt x="66" y="377"/>
                </a:cubicBezTo>
                <a:cubicBezTo>
                  <a:pt x="66" y="385"/>
                  <a:pt x="72" y="392"/>
                  <a:pt x="81" y="392"/>
                </a:cubicBezTo>
                <a:cubicBezTo>
                  <a:pt x="89" y="392"/>
                  <a:pt x="95" y="385"/>
                  <a:pt x="95" y="377"/>
                </a:cubicBezTo>
                <a:cubicBezTo>
                  <a:pt x="95" y="369"/>
                  <a:pt x="89" y="362"/>
                  <a:pt x="81" y="362"/>
                </a:cubicBezTo>
                <a:close/>
                <a:moveTo>
                  <a:pt x="81" y="395"/>
                </a:moveTo>
                <a:cubicBezTo>
                  <a:pt x="72" y="395"/>
                  <a:pt x="66" y="402"/>
                  <a:pt x="66" y="410"/>
                </a:cubicBezTo>
                <a:cubicBezTo>
                  <a:pt x="66" y="418"/>
                  <a:pt x="72" y="425"/>
                  <a:pt x="81" y="425"/>
                </a:cubicBezTo>
                <a:cubicBezTo>
                  <a:pt x="89" y="425"/>
                  <a:pt x="95" y="418"/>
                  <a:pt x="95" y="410"/>
                </a:cubicBezTo>
                <a:cubicBezTo>
                  <a:pt x="95" y="402"/>
                  <a:pt x="89" y="395"/>
                  <a:pt x="81" y="395"/>
                </a:cubicBezTo>
                <a:close/>
                <a:moveTo>
                  <a:pt x="81" y="428"/>
                </a:moveTo>
                <a:cubicBezTo>
                  <a:pt x="72" y="428"/>
                  <a:pt x="66" y="435"/>
                  <a:pt x="66" y="443"/>
                </a:cubicBezTo>
                <a:cubicBezTo>
                  <a:pt x="66" y="451"/>
                  <a:pt x="72" y="458"/>
                  <a:pt x="81" y="458"/>
                </a:cubicBezTo>
                <a:cubicBezTo>
                  <a:pt x="89" y="458"/>
                  <a:pt x="95" y="451"/>
                  <a:pt x="95" y="443"/>
                </a:cubicBezTo>
                <a:cubicBezTo>
                  <a:pt x="95" y="435"/>
                  <a:pt x="89" y="428"/>
                  <a:pt x="81" y="428"/>
                </a:cubicBezTo>
                <a:close/>
                <a:moveTo>
                  <a:pt x="81" y="461"/>
                </a:moveTo>
                <a:cubicBezTo>
                  <a:pt x="72" y="461"/>
                  <a:pt x="66" y="468"/>
                  <a:pt x="66" y="476"/>
                </a:cubicBezTo>
                <a:cubicBezTo>
                  <a:pt x="66" y="484"/>
                  <a:pt x="72" y="491"/>
                  <a:pt x="81" y="491"/>
                </a:cubicBezTo>
                <a:cubicBezTo>
                  <a:pt x="89" y="491"/>
                  <a:pt x="95" y="484"/>
                  <a:pt x="95" y="476"/>
                </a:cubicBezTo>
                <a:cubicBezTo>
                  <a:pt x="95" y="468"/>
                  <a:pt x="89" y="461"/>
                  <a:pt x="81" y="461"/>
                </a:cubicBezTo>
                <a:close/>
                <a:moveTo>
                  <a:pt x="81" y="494"/>
                </a:moveTo>
                <a:cubicBezTo>
                  <a:pt x="72" y="494"/>
                  <a:pt x="66" y="500"/>
                  <a:pt x="66" y="509"/>
                </a:cubicBezTo>
                <a:cubicBezTo>
                  <a:pt x="66" y="517"/>
                  <a:pt x="72" y="523"/>
                  <a:pt x="81" y="523"/>
                </a:cubicBezTo>
                <a:cubicBezTo>
                  <a:pt x="89" y="523"/>
                  <a:pt x="95" y="517"/>
                  <a:pt x="95" y="509"/>
                </a:cubicBezTo>
                <a:cubicBezTo>
                  <a:pt x="95" y="500"/>
                  <a:pt x="89" y="494"/>
                  <a:pt x="81" y="494"/>
                </a:cubicBezTo>
                <a:close/>
                <a:moveTo>
                  <a:pt x="81" y="527"/>
                </a:moveTo>
                <a:cubicBezTo>
                  <a:pt x="72" y="527"/>
                  <a:pt x="66" y="533"/>
                  <a:pt x="66" y="542"/>
                </a:cubicBezTo>
                <a:cubicBezTo>
                  <a:pt x="66" y="550"/>
                  <a:pt x="72" y="556"/>
                  <a:pt x="81" y="556"/>
                </a:cubicBezTo>
                <a:cubicBezTo>
                  <a:pt x="89" y="556"/>
                  <a:pt x="95" y="550"/>
                  <a:pt x="95" y="542"/>
                </a:cubicBezTo>
                <a:cubicBezTo>
                  <a:pt x="95" y="533"/>
                  <a:pt x="89" y="527"/>
                  <a:pt x="81" y="527"/>
                </a:cubicBezTo>
                <a:close/>
                <a:moveTo>
                  <a:pt x="81" y="560"/>
                </a:moveTo>
                <a:cubicBezTo>
                  <a:pt x="72" y="560"/>
                  <a:pt x="66" y="566"/>
                  <a:pt x="66" y="574"/>
                </a:cubicBezTo>
                <a:cubicBezTo>
                  <a:pt x="66" y="583"/>
                  <a:pt x="72" y="589"/>
                  <a:pt x="81" y="589"/>
                </a:cubicBezTo>
                <a:cubicBezTo>
                  <a:pt x="89" y="589"/>
                  <a:pt x="95" y="583"/>
                  <a:pt x="95" y="574"/>
                </a:cubicBezTo>
                <a:cubicBezTo>
                  <a:pt x="95" y="566"/>
                  <a:pt x="89" y="560"/>
                  <a:pt x="81" y="560"/>
                </a:cubicBezTo>
                <a:close/>
                <a:moveTo>
                  <a:pt x="81" y="593"/>
                </a:moveTo>
                <a:cubicBezTo>
                  <a:pt x="72" y="593"/>
                  <a:pt x="66" y="599"/>
                  <a:pt x="66" y="607"/>
                </a:cubicBezTo>
                <a:cubicBezTo>
                  <a:pt x="66" y="616"/>
                  <a:pt x="72" y="622"/>
                  <a:pt x="81" y="622"/>
                </a:cubicBezTo>
                <a:cubicBezTo>
                  <a:pt x="89" y="622"/>
                  <a:pt x="95" y="616"/>
                  <a:pt x="95" y="607"/>
                </a:cubicBezTo>
                <a:cubicBezTo>
                  <a:pt x="95" y="599"/>
                  <a:pt x="89" y="593"/>
                  <a:pt x="81" y="593"/>
                </a:cubicBezTo>
                <a:close/>
                <a:moveTo>
                  <a:pt x="81" y="625"/>
                </a:moveTo>
                <a:cubicBezTo>
                  <a:pt x="72" y="625"/>
                  <a:pt x="66" y="632"/>
                  <a:pt x="66" y="640"/>
                </a:cubicBezTo>
                <a:cubicBezTo>
                  <a:pt x="66" y="648"/>
                  <a:pt x="72" y="655"/>
                  <a:pt x="81" y="655"/>
                </a:cubicBezTo>
                <a:cubicBezTo>
                  <a:pt x="89" y="655"/>
                  <a:pt x="95" y="648"/>
                  <a:pt x="95" y="640"/>
                </a:cubicBezTo>
                <a:cubicBezTo>
                  <a:pt x="95" y="632"/>
                  <a:pt x="89" y="625"/>
                  <a:pt x="81" y="625"/>
                </a:cubicBezTo>
                <a:close/>
                <a:moveTo>
                  <a:pt x="81" y="658"/>
                </a:moveTo>
                <a:cubicBezTo>
                  <a:pt x="72" y="658"/>
                  <a:pt x="66" y="665"/>
                  <a:pt x="66" y="673"/>
                </a:cubicBezTo>
                <a:cubicBezTo>
                  <a:pt x="66" y="681"/>
                  <a:pt x="72" y="688"/>
                  <a:pt x="81" y="688"/>
                </a:cubicBezTo>
                <a:cubicBezTo>
                  <a:pt x="89" y="688"/>
                  <a:pt x="95" y="681"/>
                  <a:pt x="95" y="673"/>
                </a:cubicBezTo>
                <a:cubicBezTo>
                  <a:pt x="95" y="665"/>
                  <a:pt x="89" y="658"/>
                  <a:pt x="81" y="658"/>
                </a:cubicBezTo>
                <a:close/>
                <a:moveTo>
                  <a:pt x="81" y="691"/>
                </a:moveTo>
                <a:cubicBezTo>
                  <a:pt x="72" y="691"/>
                  <a:pt x="66" y="698"/>
                  <a:pt x="66" y="706"/>
                </a:cubicBezTo>
                <a:cubicBezTo>
                  <a:pt x="66" y="714"/>
                  <a:pt x="72" y="721"/>
                  <a:pt x="81" y="721"/>
                </a:cubicBezTo>
                <a:cubicBezTo>
                  <a:pt x="89" y="721"/>
                  <a:pt x="95" y="714"/>
                  <a:pt x="95" y="706"/>
                </a:cubicBezTo>
                <a:cubicBezTo>
                  <a:pt x="95" y="698"/>
                  <a:pt x="89" y="691"/>
                  <a:pt x="81" y="691"/>
                </a:cubicBezTo>
                <a:close/>
                <a:moveTo>
                  <a:pt x="81" y="724"/>
                </a:moveTo>
                <a:cubicBezTo>
                  <a:pt x="72" y="724"/>
                  <a:pt x="66" y="731"/>
                  <a:pt x="66" y="739"/>
                </a:cubicBezTo>
                <a:cubicBezTo>
                  <a:pt x="66" y="747"/>
                  <a:pt x="72" y="754"/>
                  <a:pt x="81" y="754"/>
                </a:cubicBezTo>
                <a:cubicBezTo>
                  <a:pt x="89" y="754"/>
                  <a:pt x="95" y="747"/>
                  <a:pt x="95" y="739"/>
                </a:cubicBezTo>
                <a:cubicBezTo>
                  <a:pt x="95" y="731"/>
                  <a:pt x="89" y="724"/>
                  <a:pt x="81" y="724"/>
                </a:cubicBezTo>
                <a:close/>
                <a:moveTo>
                  <a:pt x="81" y="757"/>
                </a:moveTo>
                <a:cubicBezTo>
                  <a:pt x="72" y="757"/>
                  <a:pt x="66" y="764"/>
                  <a:pt x="66" y="772"/>
                </a:cubicBezTo>
                <a:cubicBezTo>
                  <a:pt x="66" y="780"/>
                  <a:pt x="72" y="787"/>
                  <a:pt x="81" y="787"/>
                </a:cubicBezTo>
                <a:cubicBezTo>
                  <a:pt x="89" y="787"/>
                  <a:pt x="95" y="780"/>
                  <a:pt x="95" y="772"/>
                </a:cubicBezTo>
                <a:cubicBezTo>
                  <a:pt x="95" y="764"/>
                  <a:pt x="89" y="757"/>
                  <a:pt x="81" y="757"/>
                </a:cubicBezTo>
                <a:close/>
                <a:moveTo>
                  <a:pt x="81" y="790"/>
                </a:moveTo>
                <a:cubicBezTo>
                  <a:pt x="72" y="790"/>
                  <a:pt x="66" y="797"/>
                  <a:pt x="66" y="805"/>
                </a:cubicBezTo>
                <a:cubicBezTo>
                  <a:pt x="66" y="813"/>
                  <a:pt x="72" y="820"/>
                  <a:pt x="81" y="820"/>
                </a:cubicBezTo>
                <a:cubicBezTo>
                  <a:pt x="89" y="820"/>
                  <a:pt x="95" y="813"/>
                  <a:pt x="95" y="805"/>
                </a:cubicBezTo>
                <a:cubicBezTo>
                  <a:pt x="95" y="797"/>
                  <a:pt x="89" y="790"/>
                  <a:pt x="81" y="790"/>
                </a:cubicBezTo>
                <a:close/>
                <a:moveTo>
                  <a:pt x="81" y="823"/>
                </a:moveTo>
                <a:cubicBezTo>
                  <a:pt x="72" y="823"/>
                  <a:pt x="66" y="830"/>
                  <a:pt x="66" y="838"/>
                </a:cubicBezTo>
                <a:cubicBezTo>
                  <a:pt x="66" y="846"/>
                  <a:pt x="72" y="853"/>
                  <a:pt x="81" y="853"/>
                </a:cubicBezTo>
                <a:cubicBezTo>
                  <a:pt x="89" y="853"/>
                  <a:pt x="95" y="846"/>
                  <a:pt x="95" y="838"/>
                </a:cubicBezTo>
                <a:cubicBezTo>
                  <a:pt x="95" y="830"/>
                  <a:pt x="89" y="823"/>
                  <a:pt x="81" y="823"/>
                </a:cubicBezTo>
                <a:close/>
                <a:moveTo>
                  <a:pt x="81" y="856"/>
                </a:moveTo>
                <a:cubicBezTo>
                  <a:pt x="72" y="856"/>
                  <a:pt x="66" y="863"/>
                  <a:pt x="66" y="871"/>
                </a:cubicBezTo>
                <a:cubicBezTo>
                  <a:pt x="66" y="879"/>
                  <a:pt x="72" y="886"/>
                  <a:pt x="81" y="886"/>
                </a:cubicBezTo>
                <a:cubicBezTo>
                  <a:pt x="89" y="886"/>
                  <a:pt x="95" y="879"/>
                  <a:pt x="95" y="871"/>
                </a:cubicBezTo>
                <a:cubicBezTo>
                  <a:pt x="95" y="863"/>
                  <a:pt x="89" y="856"/>
                  <a:pt x="81" y="856"/>
                </a:cubicBezTo>
                <a:close/>
                <a:moveTo>
                  <a:pt x="81" y="889"/>
                </a:moveTo>
                <a:cubicBezTo>
                  <a:pt x="72" y="889"/>
                  <a:pt x="66" y="895"/>
                  <a:pt x="66" y="904"/>
                </a:cubicBezTo>
                <a:cubicBezTo>
                  <a:pt x="66" y="912"/>
                  <a:pt x="72" y="918"/>
                  <a:pt x="81" y="918"/>
                </a:cubicBezTo>
                <a:cubicBezTo>
                  <a:pt x="89" y="918"/>
                  <a:pt x="95" y="912"/>
                  <a:pt x="95" y="904"/>
                </a:cubicBezTo>
                <a:cubicBezTo>
                  <a:pt x="95" y="895"/>
                  <a:pt x="89" y="889"/>
                  <a:pt x="81" y="889"/>
                </a:cubicBezTo>
                <a:close/>
                <a:moveTo>
                  <a:pt x="81" y="922"/>
                </a:moveTo>
                <a:cubicBezTo>
                  <a:pt x="72" y="922"/>
                  <a:pt x="66" y="928"/>
                  <a:pt x="66" y="937"/>
                </a:cubicBezTo>
                <a:cubicBezTo>
                  <a:pt x="66" y="945"/>
                  <a:pt x="72" y="951"/>
                  <a:pt x="81" y="951"/>
                </a:cubicBezTo>
                <a:cubicBezTo>
                  <a:pt x="89" y="951"/>
                  <a:pt x="95" y="945"/>
                  <a:pt x="95" y="937"/>
                </a:cubicBezTo>
                <a:cubicBezTo>
                  <a:pt x="95" y="928"/>
                  <a:pt x="89" y="922"/>
                  <a:pt x="81" y="922"/>
                </a:cubicBezTo>
                <a:close/>
                <a:moveTo>
                  <a:pt x="81" y="955"/>
                </a:moveTo>
                <a:cubicBezTo>
                  <a:pt x="72" y="955"/>
                  <a:pt x="66" y="961"/>
                  <a:pt x="66" y="970"/>
                </a:cubicBezTo>
                <a:cubicBezTo>
                  <a:pt x="66" y="978"/>
                  <a:pt x="72" y="984"/>
                  <a:pt x="81" y="984"/>
                </a:cubicBezTo>
                <a:cubicBezTo>
                  <a:pt x="89" y="984"/>
                  <a:pt x="95" y="978"/>
                  <a:pt x="95" y="970"/>
                </a:cubicBezTo>
                <a:cubicBezTo>
                  <a:pt x="95" y="961"/>
                  <a:pt x="89" y="955"/>
                  <a:pt x="81" y="955"/>
                </a:cubicBezTo>
                <a:close/>
                <a:moveTo>
                  <a:pt x="81" y="988"/>
                </a:moveTo>
                <a:cubicBezTo>
                  <a:pt x="72" y="988"/>
                  <a:pt x="66" y="994"/>
                  <a:pt x="66" y="1002"/>
                </a:cubicBezTo>
                <a:cubicBezTo>
                  <a:pt x="66" y="1011"/>
                  <a:pt x="72" y="1017"/>
                  <a:pt x="81" y="1017"/>
                </a:cubicBezTo>
                <a:cubicBezTo>
                  <a:pt x="89" y="1017"/>
                  <a:pt x="95" y="1011"/>
                  <a:pt x="95" y="1002"/>
                </a:cubicBezTo>
                <a:cubicBezTo>
                  <a:pt x="95" y="994"/>
                  <a:pt x="89" y="988"/>
                  <a:pt x="81" y="988"/>
                </a:cubicBezTo>
                <a:close/>
                <a:moveTo>
                  <a:pt x="81" y="1021"/>
                </a:moveTo>
                <a:cubicBezTo>
                  <a:pt x="72" y="1021"/>
                  <a:pt x="66" y="1027"/>
                  <a:pt x="66" y="1035"/>
                </a:cubicBezTo>
                <a:cubicBezTo>
                  <a:pt x="66" y="1044"/>
                  <a:pt x="72" y="1050"/>
                  <a:pt x="81" y="1050"/>
                </a:cubicBezTo>
                <a:cubicBezTo>
                  <a:pt x="89" y="1050"/>
                  <a:pt x="95" y="1044"/>
                  <a:pt x="95" y="1035"/>
                </a:cubicBezTo>
                <a:cubicBezTo>
                  <a:pt x="95" y="1027"/>
                  <a:pt x="89" y="1021"/>
                  <a:pt x="81" y="1021"/>
                </a:cubicBezTo>
                <a:close/>
                <a:moveTo>
                  <a:pt x="81" y="1053"/>
                </a:moveTo>
                <a:cubicBezTo>
                  <a:pt x="72" y="1053"/>
                  <a:pt x="66" y="1060"/>
                  <a:pt x="66" y="1068"/>
                </a:cubicBezTo>
                <a:cubicBezTo>
                  <a:pt x="66" y="1076"/>
                  <a:pt x="72" y="1083"/>
                  <a:pt x="81" y="1083"/>
                </a:cubicBezTo>
                <a:cubicBezTo>
                  <a:pt x="89" y="1083"/>
                  <a:pt x="95" y="1076"/>
                  <a:pt x="95" y="1068"/>
                </a:cubicBezTo>
                <a:cubicBezTo>
                  <a:pt x="95" y="1060"/>
                  <a:pt x="89" y="1053"/>
                  <a:pt x="81" y="1053"/>
                </a:cubicBezTo>
                <a:close/>
                <a:moveTo>
                  <a:pt x="81" y="1086"/>
                </a:moveTo>
                <a:cubicBezTo>
                  <a:pt x="72" y="1086"/>
                  <a:pt x="66" y="1093"/>
                  <a:pt x="66" y="1101"/>
                </a:cubicBezTo>
                <a:cubicBezTo>
                  <a:pt x="66" y="1109"/>
                  <a:pt x="72" y="1116"/>
                  <a:pt x="81" y="1116"/>
                </a:cubicBezTo>
                <a:cubicBezTo>
                  <a:pt x="89" y="1116"/>
                  <a:pt x="95" y="1109"/>
                  <a:pt x="95" y="1101"/>
                </a:cubicBezTo>
                <a:cubicBezTo>
                  <a:pt x="95" y="1093"/>
                  <a:pt x="89" y="1086"/>
                  <a:pt x="81" y="1086"/>
                </a:cubicBezTo>
                <a:close/>
                <a:moveTo>
                  <a:pt x="81" y="1119"/>
                </a:moveTo>
                <a:cubicBezTo>
                  <a:pt x="72" y="1119"/>
                  <a:pt x="66" y="1126"/>
                  <a:pt x="66" y="1134"/>
                </a:cubicBezTo>
                <a:cubicBezTo>
                  <a:pt x="66" y="1142"/>
                  <a:pt x="72" y="1149"/>
                  <a:pt x="81" y="1149"/>
                </a:cubicBezTo>
                <a:cubicBezTo>
                  <a:pt x="89" y="1149"/>
                  <a:pt x="95" y="1142"/>
                  <a:pt x="95" y="1134"/>
                </a:cubicBezTo>
                <a:cubicBezTo>
                  <a:pt x="95" y="1126"/>
                  <a:pt x="89" y="1119"/>
                  <a:pt x="81" y="1119"/>
                </a:cubicBezTo>
                <a:close/>
                <a:moveTo>
                  <a:pt x="81" y="1152"/>
                </a:moveTo>
                <a:cubicBezTo>
                  <a:pt x="72" y="1152"/>
                  <a:pt x="66" y="1159"/>
                  <a:pt x="66" y="1167"/>
                </a:cubicBezTo>
                <a:cubicBezTo>
                  <a:pt x="66" y="1175"/>
                  <a:pt x="72" y="1182"/>
                  <a:pt x="81" y="1182"/>
                </a:cubicBezTo>
                <a:cubicBezTo>
                  <a:pt x="89" y="1182"/>
                  <a:pt x="95" y="1175"/>
                  <a:pt x="95" y="1167"/>
                </a:cubicBezTo>
                <a:cubicBezTo>
                  <a:pt x="95" y="1159"/>
                  <a:pt x="89" y="1152"/>
                  <a:pt x="81" y="1152"/>
                </a:cubicBezTo>
                <a:close/>
                <a:moveTo>
                  <a:pt x="81" y="1185"/>
                </a:moveTo>
                <a:cubicBezTo>
                  <a:pt x="72" y="1185"/>
                  <a:pt x="66" y="1192"/>
                  <a:pt x="66" y="1200"/>
                </a:cubicBezTo>
                <a:cubicBezTo>
                  <a:pt x="66" y="1208"/>
                  <a:pt x="72" y="1215"/>
                  <a:pt x="81" y="1215"/>
                </a:cubicBezTo>
                <a:cubicBezTo>
                  <a:pt x="89" y="1215"/>
                  <a:pt x="95" y="1208"/>
                  <a:pt x="95" y="1200"/>
                </a:cubicBezTo>
                <a:cubicBezTo>
                  <a:pt x="95" y="1192"/>
                  <a:pt x="89" y="1185"/>
                  <a:pt x="81" y="1185"/>
                </a:cubicBezTo>
                <a:close/>
                <a:moveTo>
                  <a:pt x="81" y="1218"/>
                </a:moveTo>
                <a:cubicBezTo>
                  <a:pt x="72" y="1218"/>
                  <a:pt x="66" y="1225"/>
                  <a:pt x="66" y="1233"/>
                </a:cubicBezTo>
                <a:cubicBezTo>
                  <a:pt x="66" y="1241"/>
                  <a:pt x="72" y="1248"/>
                  <a:pt x="81" y="1248"/>
                </a:cubicBezTo>
                <a:cubicBezTo>
                  <a:pt x="89" y="1248"/>
                  <a:pt x="95" y="1241"/>
                  <a:pt x="95" y="1233"/>
                </a:cubicBezTo>
                <a:cubicBezTo>
                  <a:pt x="95" y="1225"/>
                  <a:pt x="89" y="1218"/>
                  <a:pt x="81" y="1218"/>
                </a:cubicBezTo>
                <a:close/>
                <a:moveTo>
                  <a:pt x="81" y="1251"/>
                </a:moveTo>
                <a:cubicBezTo>
                  <a:pt x="72" y="1251"/>
                  <a:pt x="66" y="1258"/>
                  <a:pt x="66" y="1266"/>
                </a:cubicBezTo>
                <a:cubicBezTo>
                  <a:pt x="66" y="1274"/>
                  <a:pt x="72" y="1281"/>
                  <a:pt x="81" y="1281"/>
                </a:cubicBezTo>
                <a:cubicBezTo>
                  <a:pt x="89" y="1281"/>
                  <a:pt x="95" y="1274"/>
                  <a:pt x="95" y="1266"/>
                </a:cubicBezTo>
                <a:cubicBezTo>
                  <a:pt x="95" y="1258"/>
                  <a:pt x="89" y="1251"/>
                  <a:pt x="81" y="1251"/>
                </a:cubicBezTo>
                <a:close/>
                <a:moveTo>
                  <a:pt x="81" y="1284"/>
                </a:moveTo>
                <a:cubicBezTo>
                  <a:pt x="72" y="1284"/>
                  <a:pt x="66" y="1291"/>
                  <a:pt x="66" y="1299"/>
                </a:cubicBezTo>
                <a:cubicBezTo>
                  <a:pt x="66" y="1307"/>
                  <a:pt x="72" y="1314"/>
                  <a:pt x="81" y="1314"/>
                </a:cubicBezTo>
                <a:cubicBezTo>
                  <a:pt x="89" y="1314"/>
                  <a:pt x="95" y="1307"/>
                  <a:pt x="95" y="1299"/>
                </a:cubicBezTo>
                <a:cubicBezTo>
                  <a:pt x="95" y="1291"/>
                  <a:pt x="89" y="1284"/>
                  <a:pt x="81" y="1284"/>
                </a:cubicBezTo>
                <a:close/>
                <a:moveTo>
                  <a:pt x="81" y="1317"/>
                </a:moveTo>
                <a:cubicBezTo>
                  <a:pt x="72" y="1317"/>
                  <a:pt x="66" y="1323"/>
                  <a:pt x="66" y="1332"/>
                </a:cubicBezTo>
                <a:cubicBezTo>
                  <a:pt x="66" y="1340"/>
                  <a:pt x="72" y="1346"/>
                  <a:pt x="81" y="1346"/>
                </a:cubicBezTo>
                <a:cubicBezTo>
                  <a:pt x="89" y="1346"/>
                  <a:pt x="95" y="1340"/>
                  <a:pt x="95" y="1332"/>
                </a:cubicBezTo>
                <a:cubicBezTo>
                  <a:pt x="95" y="1323"/>
                  <a:pt x="89" y="1317"/>
                  <a:pt x="81" y="1317"/>
                </a:cubicBezTo>
                <a:close/>
                <a:moveTo>
                  <a:pt x="81" y="1350"/>
                </a:moveTo>
                <a:cubicBezTo>
                  <a:pt x="72" y="1350"/>
                  <a:pt x="66" y="1356"/>
                  <a:pt x="66" y="1365"/>
                </a:cubicBezTo>
                <a:cubicBezTo>
                  <a:pt x="66" y="1373"/>
                  <a:pt x="72" y="1379"/>
                  <a:pt x="81" y="1379"/>
                </a:cubicBezTo>
                <a:cubicBezTo>
                  <a:pt x="89" y="1379"/>
                  <a:pt x="95" y="1373"/>
                  <a:pt x="95" y="1365"/>
                </a:cubicBezTo>
                <a:cubicBezTo>
                  <a:pt x="95" y="1356"/>
                  <a:pt x="89" y="1350"/>
                  <a:pt x="81" y="1350"/>
                </a:cubicBezTo>
                <a:close/>
                <a:moveTo>
                  <a:pt x="81" y="1383"/>
                </a:moveTo>
                <a:cubicBezTo>
                  <a:pt x="72" y="1383"/>
                  <a:pt x="66" y="1389"/>
                  <a:pt x="66" y="1397"/>
                </a:cubicBezTo>
                <a:cubicBezTo>
                  <a:pt x="66" y="1406"/>
                  <a:pt x="72" y="1412"/>
                  <a:pt x="81" y="1412"/>
                </a:cubicBezTo>
                <a:cubicBezTo>
                  <a:pt x="89" y="1412"/>
                  <a:pt x="95" y="1406"/>
                  <a:pt x="95" y="1397"/>
                </a:cubicBezTo>
                <a:cubicBezTo>
                  <a:pt x="95" y="1389"/>
                  <a:pt x="89" y="1383"/>
                  <a:pt x="81" y="1383"/>
                </a:cubicBezTo>
                <a:close/>
                <a:moveTo>
                  <a:pt x="81" y="1416"/>
                </a:moveTo>
                <a:cubicBezTo>
                  <a:pt x="72" y="1416"/>
                  <a:pt x="66" y="1422"/>
                  <a:pt x="66" y="1430"/>
                </a:cubicBezTo>
                <a:cubicBezTo>
                  <a:pt x="66" y="1439"/>
                  <a:pt x="72" y="1445"/>
                  <a:pt x="81" y="1445"/>
                </a:cubicBezTo>
                <a:cubicBezTo>
                  <a:pt x="89" y="1445"/>
                  <a:pt x="95" y="1439"/>
                  <a:pt x="95" y="1430"/>
                </a:cubicBezTo>
                <a:cubicBezTo>
                  <a:pt x="95" y="1422"/>
                  <a:pt x="89" y="1416"/>
                  <a:pt x="81" y="1416"/>
                </a:cubicBezTo>
                <a:close/>
                <a:moveTo>
                  <a:pt x="113" y="0"/>
                </a:moveTo>
                <a:cubicBezTo>
                  <a:pt x="105" y="0"/>
                  <a:pt x="99" y="7"/>
                  <a:pt x="99" y="15"/>
                </a:cubicBezTo>
                <a:cubicBezTo>
                  <a:pt x="99" y="23"/>
                  <a:pt x="105" y="30"/>
                  <a:pt x="113" y="30"/>
                </a:cubicBezTo>
                <a:cubicBezTo>
                  <a:pt x="122" y="30"/>
                  <a:pt x="128" y="23"/>
                  <a:pt x="128" y="15"/>
                </a:cubicBezTo>
                <a:cubicBezTo>
                  <a:pt x="128" y="7"/>
                  <a:pt x="122" y="0"/>
                  <a:pt x="113" y="0"/>
                </a:cubicBezTo>
                <a:close/>
                <a:moveTo>
                  <a:pt x="113" y="33"/>
                </a:moveTo>
                <a:cubicBezTo>
                  <a:pt x="105" y="33"/>
                  <a:pt x="99" y="40"/>
                  <a:pt x="99" y="48"/>
                </a:cubicBezTo>
                <a:cubicBezTo>
                  <a:pt x="99" y="56"/>
                  <a:pt x="105" y="63"/>
                  <a:pt x="113" y="63"/>
                </a:cubicBezTo>
                <a:cubicBezTo>
                  <a:pt x="122" y="63"/>
                  <a:pt x="128" y="56"/>
                  <a:pt x="128" y="48"/>
                </a:cubicBezTo>
                <a:cubicBezTo>
                  <a:pt x="128" y="40"/>
                  <a:pt x="122" y="33"/>
                  <a:pt x="113" y="33"/>
                </a:cubicBezTo>
                <a:close/>
                <a:moveTo>
                  <a:pt x="113" y="66"/>
                </a:moveTo>
                <a:cubicBezTo>
                  <a:pt x="105" y="66"/>
                  <a:pt x="99" y="72"/>
                  <a:pt x="99" y="81"/>
                </a:cubicBezTo>
                <a:cubicBezTo>
                  <a:pt x="99" y="89"/>
                  <a:pt x="105" y="95"/>
                  <a:pt x="113" y="95"/>
                </a:cubicBezTo>
                <a:cubicBezTo>
                  <a:pt x="122" y="95"/>
                  <a:pt x="128" y="89"/>
                  <a:pt x="128" y="81"/>
                </a:cubicBezTo>
                <a:cubicBezTo>
                  <a:pt x="128" y="72"/>
                  <a:pt x="122" y="66"/>
                  <a:pt x="113" y="66"/>
                </a:cubicBezTo>
                <a:close/>
                <a:moveTo>
                  <a:pt x="113" y="99"/>
                </a:moveTo>
                <a:cubicBezTo>
                  <a:pt x="105" y="99"/>
                  <a:pt x="99" y="105"/>
                  <a:pt x="99" y="114"/>
                </a:cubicBezTo>
                <a:cubicBezTo>
                  <a:pt x="99" y="122"/>
                  <a:pt x="105" y="128"/>
                  <a:pt x="113" y="128"/>
                </a:cubicBezTo>
                <a:cubicBezTo>
                  <a:pt x="122" y="128"/>
                  <a:pt x="128" y="122"/>
                  <a:pt x="128" y="114"/>
                </a:cubicBezTo>
                <a:cubicBezTo>
                  <a:pt x="128" y="105"/>
                  <a:pt x="122" y="99"/>
                  <a:pt x="113" y="99"/>
                </a:cubicBezTo>
                <a:close/>
                <a:moveTo>
                  <a:pt x="113" y="132"/>
                </a:moveTo>
                <a:cubicBezTo>
                  <a:pt x="105" y="132"/>
                  <a:pt x="99" y="138"/>
                  <a:pt x="99" y="147"/>
                </a:cubicBezTo>
                <a:cubicBezTo>
                  <a:pt x="99" y="155"/>
                  <a:pt x="105" y="161"/>
                  <a:pt x="113" y="161"/>
                </a:cubicBezTo>
                <a:cubicBezTo>
                  <a:pt x="122" y="161"/>
                  <a:pt x="128" y="155"/>
                  <a:pt x="128" y="147"/>
                </a:cubicBezTo>
                <a:cubicBezTo>
                  <a:pt x="128" y="138"/>
                  <a:pt x="122" y="132"/>
                  <a:pt x="113" y="132"/>
                </a:cubicBezTo>
                <a:close/>
                <a:moveTo>
                  <a:pt x="113" y="165"/>
                </a:moveTo>
                <a:cubicBezTo>
                  <a:pt x="105" y="165"/>
                  <a:pt x="99" y="171"/>
                  <a:pt x="99" y="179"/>
                </a:cubicBezTo>
                <a:cubicBezTo>
                  <a:pt x="99" y="188"/>
                  <a:pt x="105" y="194"/>
                  <a:pt x="113" y="194"/>
                </a:cubicBezTo>
                <a:cubicBezTo>
                  <a:pt x="122" y="194"/>
                  <a:pt x="128" y="188"/>
                  <a:pt x="128" y="179"/>
                </a:cubicBezTo>
                <a:cubicBezTo>
                  <a:pt x="128" y="171"/>
                  <a:pt x="122" y="165"/>
                  <a:pt x="113" y="165"/>
                </a:cubicBezTo>
                <a:close/>
                <a:moveTo>
                  <a:pt x="113" y="198"/>
                </a:moveTo>
                <a:cubicBezTo>
                  <a:pt x="105" y="198"/>
                  <a:pt x="99" y="204"/>
                  <a:pt x="99" y="212"/>
                </a:cubicBezTo>
                <a:cubicBezTo>
                  <a:pt x="99" y="221"/>
                  <a:pt x="105" y="227"/>
                  <a:pt x="113" y="227"/>
                </a:cubicBezTo>
                <a:cubicBezTo>
                  <a:pt x="122" y="227"/>
                  <a:pt x="128" y="221"/>
                  <a:pt x="128" y="212"/>
                </a:cubicBezTo>
                <a:cubicBezTo>
                  <a:pt x="128" y="204"/>
                  <a:pt x="122" y="198"/>
                  <a:pt x="113" y="198"/>
                </a:cubicBezTo>
                <a:close/>
                <a:moveTo>
                  <a:pt x="113" y="230"/>
                </a:moveTo>
                <a:cubicBezTo>
                  <a:pt x="105" y="230"/>
                  <a:pt x="99" y="237"/>
                  <a:pt x="99" y="245"/>
                </a:cubicBezTo>
                <a:cubicBezTo>
                  <a:pt x="99" y="253"/>
                  <a:pt x="105" y="260"/>
                  <a:pt x="113" y="260"/>
                </a:cubicBezTo>
                <a:cubicBezTo>
                  <a:pt x="122" y="260"/>
                  <a:pt x="128" y="253"/>
                  <a:pt x="128" y="245"/>
                </a:cubicBezTo>
                <a:cubicBezTo>
                  <a:pt x="128" y="237"/>
                  <a:pt x="122" y="230"/>
                  <a:pt x="113" y="230"/>
                </a:cubicBezTo>
                <a:close/>
                <a:moveTo>
                  <a:pt x="113" y="263"/>
                </a:moveTo>
                <a:cubicBezTo>
                  <a:pt x="105" y="263"/>
                  <a:pt x="99" y="270"/>
                  <a:pt x="99" y="278"/>
                </a:cubicBezTo>
                <a:cubicBezTo>
                  <a:pt x="99" y="286"/>
                  <a:pt x="105" y="293"/>
                  <a:pt x="113" y="293"/>
                </a:cubicBezTo>
                <a:cubicBezTo>
                  <a:pt x="122" y="293"/>
                  <a:pt x="128" y="286"/>
                  <a:pt x="128" y="278"/>
                </a:cubicBezTo>
                <a:cubicBezTo>
                  <a:pt x="128" y="270"/>
                  <a:pt x="122" y="263"/>
                  <a:pt x="113" y="263"/>
                </a:cubicBezTo>
                <a:close/>
                <a:moveTo>
                  <a:pt x="113" y="296"/>
                </a:moveTo>
                <a:cubicBezTo>
                  <a:pt x="105" y="296"/>
                  <a:pt x="99" y="303"/>
                  <a:pt x="99" y="311"/>
                </a:cubicBezTo>
                <a:cubicBezTo>
                  <a:pt x="99" y="319"/>
                  <a:pt x="105" y="326"/>
                  <a:pt x="113" y="326"/>
                </a:cubicBezTo>
                <a:cubicBezTo>
                  <a:pt x="122" y="326"/>
                  <a:pt x="128" y="319"/>
                  <a:pt x="128" y="311"/>
                </a:cubicBezTo>
                <a:cubicBezTo>
                  <a:pt x="128" y="303"/>
                  <a:pt x="122" y="296"/>
                  <a:pt x="113" y="296"/>
                </a:cubicBezTo>
                <a:close/>
                <a:moveTo>
                  <a:pt x="113" y="329"/>
                </a:moveTo>
                <a:cubicBezTo>
                  <a:pt x="105" y="329"/>
                  <a:pt x="99" y="336"/>
                  <a:pt x="99" y="344"/>
                </a:cubicBezTo>
                <a:cubicBezTo>
                  <a:pt x="99" y="352"/>
                  <a:pt x="105" y="359"/>
                  <a:pt x="113" y="359"/>
                </a:cubicBezTo>
                <a:cubicBezTo>
                  <a:pt x="122" y="359"/>
                  <a:pt x="128" y="352"/>
                  <a:pt x="128" y="344"/>
                </a:cubicBezTo>
                <a:cubicBezTo>
                  <a:pt x="128" y="336"/>
                  <a:pt x="122" y="329"/>
                  <a:pt x="113" y="329"/>
                </a:cubicBezTo>
                <a:close/>
                <a:moveTo>
                  <a:pt x="113" y="362"/>
                </a:moveTo>
                <a:cubicBezTo>
                  <a:pt x="105" y="362"/>
                  <a:pt x="99" y="369"/>
                  <a:pt x="99" y="377"/>
                </a:cubicBezTo>
                <a:cubicBezTo>
                  <a:pt x="99" y="385"/>
                  <a:pt x="105" y="392"/>
                  <a:pt x="113" y="392"/>
                </a:cubicBezTo>
                <a:cubicBezTo>
                  <a:pt x="122" y="392"/>
                  <a:pt x="128" y="385"/>
                  <a:pt x="128" y="377"/>
                </a:cubicBezTo>
                <a:cubicBezTo>
                  <a:pt x="128" y="369"/>
                  <a:pt x="122" y="362"/>
                  <a:pt x="113" y="362"/>
                </a:cubicBezTo>
                <a:close/>
                <a:moveTo>
                  <a:pt x="113" y="395"/>
                </a:moveTo>
                <a:cubicBezTo>
                  <a:pt x="105" y="395"/>
                  <a:pt x="99" y="402"/>
                  <a:pt x="99" y="410"/>
                </a:cubicBezTo>
                <a:cubicBezTo>
                  <a:pt x="99" y="418"/>
                  <a:pt x="105" y="425"/>
                  <a:pt x="113" y="425"/>
                </a:cubicBezTo>
                <a:cubicBezTo>
                  <a:pt x="122" y="425"/>
                  <a:pt x="128" y="418"/>
                  <a:pt x="128" y="410"/>
                </a:cubicBezTo>
                <a:cubicBezTo>
                  <a:pt x="128" y="402"/>
                  <a:pt x="122" y="395"/>
                  <a:pt x="113" y="395"/>
                </a:cubicBezTo>
                <a:close/>
                <a:moveTo>
                  <a:pt x="113" y="428"/>
                </a:moveTo>
                <a:cubicBezTo>
                  <a:pt x="105" y="428"/>
                  <a:pt x="99" y="435"/>
                  <a:pt x="99" y="443"/>
                </a:cubicBezTo>
                <a:cubicBezTo>
                  <a:pt x="99" y="451"/>
                  <a:pt x="105" y="458"/>
                  <a:pt x="113" y="458"/>
                </a:cubicBezTo>
                <a:cubicBezTo>
                  <a:pt x="122" y="458"/>
                  <a:pt x="128" y="451"/>
                  <a:pt x="128" y="443"/>
                </a:cubicBezTo>
                <a:cubicBezTo>
                  <a:pt x="128" y="435"/>
                  <a:pt x="122" y="428"/>
                  <a:pt x="113" y="428"/>
                </a:cubicBezTo>
                <a:close/>
                <a:moveTo>
                  <a:pt x="113" y="461"/>
                </a:moveTo>
                <a:cubicBezTo>
                  <a:pt x="105" y="461"/>
                  <a:pt x="99" y="468"/>
                  <a:pt x="99" y="476"/>
                </a:cubicBezTo>
                <a:cubicBezTo>
                  <a:pt x="99" y="484"/>
                  <a:pt x="105" y="491"/>
                  <a:pt x="113" y="491"/>
                </a:cubicBezTo>
                <a:cubicBezTo>
                  <a:pt x="122" y="491"/>
                  <a:pt x="128" y="484"/>
                  <a:pt x="128" y="476"/>
                </a:cubicBezTo>
                <a:cubicBezTo>
                  <a:pt x="128" y="468"/>
                  <a:pt x="122" y="461"/>
                  <a:pt x="113" y="461"/>
                </a:cubicBezTo>
                <a:close/>
                <a:moveTo>
                  <a:pt x="113" y="494"/>
                </a:moveTo>
                <a:cubicBezTo>
                  <a:pt x="105" y="494"/>
                  <a:pt x="99" y="500"/>
                  <a:pt x="99" y="509"/>
                </a:cubicBezTo>
                <a:cubicBezTo>
                  <a:pt x="99" y="517"/>
                  <a:pt x="105" y="523"/>
                  <a:pt x="113" y="523"/>
                </a:cubicBezTo>
                <a:cubicBezTo>
                  <a:pt x="122" y="523"/>
                  <a:pt x="128" y="517"/>
                  <a:pt x="128" y="509"/>
                </a:cubicBezTo>
                <a:cubicBezTo>
                  <a:pt x="128" y="500"/>
                  <a:pt x="122" y="494"/>
                  <a:pt x="113" y="494"/>
                </a:cubicBezTo>
                <a:close/>
                <a:moveTo>
                  <a:pt x="113" y="527"/>
                </a:moveTo>
                <a:cubicBezTo>
                  <a:pt x="105" y="527"/>
                  <a:pt x="99" y="533"/>
                  <a:pt x="99" y="542"/>
                </a:cubicBezTo>
                <a:cubicBezTo>
                  <a:pt x="99" y="550"/>
                  <a:pt x="105" y="556"/>
                  <a:pt x="113" y="556"/>
                </a:cubicBezTo>
                <a:cubicBezTo>
                  <a:pt x="122" y="556"/>
                  <a:pt x="128" y="550"/>
                  <a:pt x="128" y="542"/>
                </a:cubicBezTo>
                <a:cubicBezTo>
                  <a:pt x="128" y="533"/>
                  <a:pt x="122" y="527"/>
                  <a:pt x="113" y="527"/>
                </a:cubicBezTo>
                <a:close/>
                <a:moveTo>
                  <a:pt x="113" y="560"/>
                </a:moveTo>
                <a:cubicBezTo>
                  <a:pt x="105" y="560"/>
                  <a:pt x="99" y="566"/>
                  <a:pt x="99" y="574"/>
                </a:cubicBezTo>
                <a:cubicBezTo>
                  <a:pt x="99" y="583"/>
                  <a:pt x="105" y="589"/>
                  <a:pt x="113" y="589"/>
                </a:cubicBezTo>
                <a:cubicBezTo>
                  <a:pt x="122" y="589"/>
                  <a:pt x="128" y="583"/>
                  <a:pt x="128" y="574"/>
                </a:cubicBezTo>
                <a:cubicBezTo>
                  <a:pt x="128" y="566"/>
                  <a:pt x="122" y="560"/>
                  <a:pt x="113" y="560"/>
                </a:cubicBezTo>
                <a:close/>
                <a:moveTo>
                  <a:pt x="113" y="593"/>
                </a:moveTo>
                <a:cubicBezTo>
                  <a:pt x="105" y="593"/>
                  <a:pt x="99" y="599"/>
                  <a:pt x="99" y="607"/>
                </a:cubicBezTo>
                <a:cubicBezTo>
                  <a:pt x="99" y="616"/>
                  <a:pt x="105" y="622"/>
                  <a:pt x="113" y="622"/>
                </a:cubicBezTo>
                <a:cubicBezTo>
                  <a:pt x="122" y="622"/>
                  <a:pt x="128" y="616"/>
                  <a:pt x="128" y="607"/>
                </a:cubicBezTo>
                <a:cubicBezTo>
                  <a:pt x="128" y="599"/>
                  <a:pt x="122" y="593"/>
                  <a:pt x="113" y="593"/>
                </a:cubicBezTo>
                <a:close/>
                <a:moveTo>
                  <a:pt x="113" y="625"/>
                </a:moveTo>
                <a:cubicBezTo>
                  <a:pt x="105" y="625"/>
                  <a:pt x="99" y="632"/>
                  <a:pt x="99" y="640"/>
                </a:cubicBezTo>
                <a:cubicBezTo>
                  <a:pt x="99" y="648"/>
                  <a:pt x="105" y="655"/>
                  <a:pt x="113" y="655"/>
                </a:cubicBezTo>
                <a:cubicBezTo>
                  <a:pt x="122" y="655"/>
                  <a:pt x="128" y="648"/>
                  <a:pt x="128" y="640"/>
                </a:cubicBezTo>
                <a:cubicBezTo>
                  <a:pt x="128" y="632"/>
                  <a:pt x="122" y="625"/>
                  <a:pt x="113" y="625"/>
                </a:cubicBezTo>
                <a:close/>
                <a:moveTo>
                  <a:pt x="113" y="658"/>
                </a:moveTo>
                <a:cubicBezTo>
                  <a:pt x="105" y="658"/>
                  <a:pt x="99" y="665"/>
                  <a:pt x="99" y="673"/>
                </a:cubicBezTo>
                <a:cubicBezTo>
                  <a:pt x="99" y="681"/>
                  <a:pt x="105" y="688"/>
                  <a:pt x="113" y="688"/>
                </a:cubicBezTo>
                <a:cubicBezTo>
                  <a:pt x="122" y="688"/>
                  <a:pt x="128" y="681"/>
                  <a:pt x="128" y="673"/>
                </a:cubicBezTo>
                <a:cubicBezTo>
                  <a:pt x="128" y="665"/>
                  <a:pt x="122" y="658"/>
                  <a:pt x="113" y="658"/>
                </a:cubicBezTo>
                <a:close/>
                <a:moveTo>
                  <a:pt x="113" y="691"/>
                </a:moveTo>
                <a:cubicBezTo>
                  <a:pt x="105" y="691"/>
                  <a:pt x="99" y="698"/>
                  <a:pt x="99" y="706"/>
                </a:cubicBezTo>
                <a:cubicBezTo>
                  <a:pt x="99" y="714"/>
                  <a:pt x="105" y="721"/>
                  <a:pt x="113" y="721"/>
                </a:cubicBezTo>
                <a:cubicBezTo>
                  <a:pt x="122" y="721"/>
                  <a:pt x="128" y="714"/>
                  <a:pt x="128" y="706"/>
                </a:cubicBezTo>
                <a:cubicBezTo>
                  <a:pt x="128" y="698"/>
                  <a:pt x="122" y="691"/>
                  <a:pt x="113" y="691"/>
                </a:cubicBezTo>
                <a:close/>
                <a:moveTo>
                  <a:pt x="113" y="724"/>
                </a:moveTo>
                <a:cubicBezTo>
                  <a:pt x="105" y="724"/>
                  <a:pt x="99" y="731"/>
                  <a:pt x="99" y="739"/>
                </a:cubicBezTo>
                <a:cubicBezTo>
                  <a:pt x="99" y="747"/>
                  <a:pt x="105" y="754"/>
                  <a:pt x="113" y="754"/>
                </a:cubicBezTo>
                <a:cubicBezTo>
                  <a:pt x="122" y="754"/>
                  <a:pt x="128" y="747"/>
                  <a:pt x="128" y="739"/>
                </a:cubicBezTo>
                <a:cubicBezTo>
                  <a:pt x="128" y="731"/>
                  <a:pt x="122" y="724"/>
                  <a:pt x="113" y="724"/>
                </a:cubicBezTo>
                <a:close/>
                <a:moveTo>
                  <a:pt x="113" y="757"/>
                </a:moveTo>
                <a:cubicBezTo>
                  <a:pt x="105" y="757"/>
                  <a:pt x="99" y="764"/>
                  <a:pt x="99" y="772"/>
                </a:cubicBezTo>
                <a:cubicBezTo>
                  <a:pt x="99" y="780"/>
                  <a:pt x="105" y="787"/>
                  <a:pt x="113" y="787"/>
                </a:cubicBezTo>
                <a:cubicBezTo>
                  <a:pt x="122" y="787"/>
                  <a:pt x="128" y="780"/>
                  <a:pt x="128" y="772"/>
                </a:cubicBezTo>
                <a:cubicBezTo>
                  <a:pt x="128" y="764"/>
                  <a:pt x="122" y="757"/>
                  <a:pt x="113" y="757"/>
                </a:cubicBezTo>
                <a:close/>
                <a:moveTo>
                  <a:pt x="113" y="790"/>
                </a:moveTo>
                <a:cubicBezTo>
                  <a:pt x="105" y="790"/>
                  <a:pt x="99" y="797"/>
                  <a:pt x="99" y="805"/>
                </a:cubicBezTo>
                <a:cubicBezTo>
                  <a:pt x="99" y="813"/>
                  <a:pt x="105" y="820"/>
                  <a:pt x="113" y="820"/>
                </a:cubicBezTo>
                <a:cubicBezTo>
                  <a:pt x="122" y="820"/>
                  <a:pt x="128" y="813"/>
                  <a:pt x="128" y="805"/>
                </a:cubicBezTo>
                <a:cubicBezTo>
                  <a:pt x="128" y="797"/>
                  <a:pt x="122" y="790"/>
                  <a:pt x="113" y="790"/>
                </a:cubicBezTo>
                <a:close/>
                <a:moveTo>
                  <a:pt x="113" y="823"/>
                </a:moveTo>
                <a:cubicBezTo>
                  <a:pt x="105" y="823"/>
                  <a:pt x="99" y="830"/>
                  <a:pt x="99" y="838"/>
                </a:cubicBezTo>
                <a:cubicBezTo>
                  <a:pt x="99" y="846"/>
                  <a:pt x="105" y="853"/>
                  <a:pt x="113" y="853"/>
                </a:cubicBezTo>
                <a:cubicBezTo>
                  <a:pt x="122" y="853"/>
                  <a:pt x="128" y="846"/>
                  <a:pt x="128" y="838"/>
                </a:cubicBezTo>
                <a:cubicBezTo>
                  <a:pt x="128" y="830"/>
                  <a:pt x="122" y="823"/>
                  <a:pt x="113" y="823"/>
                </a:cubicBezTo>
                <a:close/>
                <a:moveTo>
                  <a:pt x="113" y="856"/>
                </a:moveTo>
                <a:cubicBezTo>
                  <a:pt x="105" y="856"/>
                  <a:pt x="99" y="863"/>
                  <a:pt x="99" y="871"/>
                </a:cubicBezTo>
                <a:cubicBezTo>
                  <a:pt x="99" y="879"/>
                  <a:pt x="105" y="886"/>
                  <a:pt x="113" y="886"/>
                </a:cubicBezTo>
                <a:cubicBezTo>
                  <a:pt x="122" y="886"/>
                  <a:pt x="128" y="879"/>
                  <a:pt x="128" y="871"/>
                </a:cubicBezTo>
                <a:cubicBezTo>
                  <a:pt x="128" y="863"/>
                  <a:pt x="122" y="856"/>
                  <a:pt x="113" y="856"/>
                </a:cubicBezTo>
                <a:close/>
                <a:moveTo>
                  <a:pt x="113" y="889"/>
                </a:moveTo>
                <a:cubicBezTo>
                  <a:pt x="105" y="889"/>
                  <a:pt x="99" y="895"/>
                  <a:pt x="99" y="904"/>
                </a:cubicBezTo>
                <a:cubicBezTo>
                  <a:pt x="99" y="912"/>
                  <a:pt x="105" y="918"/>
                  <a:pt x="113" y="918"/>
                </a:cubicBezTo>
                <a:cubicBezTo>
                  <a:pt x="122" y="918"/>
                  <a:pt x="128" y="912"/>
                  <a:pt x="128" y="904"/>
                </a:cubicBezTo>
                <a:cubicBezTo>
                  <a:pt x="128" y="895"/>
                  <a:pt x="122" y="889"/>
                  <a:pt x="113" y="889"/>
                </a:cubicBezTo>
                <a:close/>
                <a:moveTo>
                  <a:pt x="113" y="922"/>
                </a:moveTo>
                <a:cubicBezTo>
                  <a:pt x="105" y="922"/>
                  <a:pt x="99" y="928"/>
                  <a:pt x="99" y="937"/>
                </a:cubicBezTo>
                <a:cubicBezTo>
                  <a:pt x="99" y="945"/>
                  <a:pt x="105" y="951"/>
                  <a:pt x="113" y="951"/>
                </a:cubicBezTo>
                <a:cubicBezTo>
                  <a:pt x="122" y="951"/>
                  <a:pt x="128" y="945"/>
                  <a:pt x="128" y="937"/>
                </a:cubicBezTo>
                <a:cubicBezTo>
                  <a:pt x="128" y="928"/>
                  <a:pt x="122" y="922"/>
                  <a:pt x="113" y="922"/>
                </a:cubicBezTo>
                <a:close/>
                <a:moveTo>
                  <a:pt x="113" y="955"/>
                </a:moveTo>
                <a:cubicBezTo>
                  <a:pt x="105" y="955"/>
                  <a:pt x="99" y="961"/>
                  <a:pt x="99" y="970"/>
                </a:cubicBezTo>
                <a:cubicBezTo>
                  <a:pt x="99" y="978"/>
                  <a:pt x="105" y="984"/>
                  <a:pt x="113" y="984"/>
                </a:cubicBezTo>
                <a:cubicBezTo>
                  <a:pt x="122" y="984"/>
                  <a:pt x="128" y="978"/>
                  <a:pt x="128" y="970"/>
                </a:cubicBezTo>
                <a:cubicBezTo>
                  <a:pt x="128" y="961"/>
                  <a:pt x="122" y="955"/>
                  <a:pt x="113" y="955"/>
                </a:cubicBezTo>
                <a:close/>
                <a:moveTo>
                  <a:pt x="113" y="988"/>
                </a:moveTo>
                <a:cubicBezTo>
                  <a:pt x="105" y="988"/>
                  <a:pt x="99" y="994"/>
                  <a:pt x="99" y="1002"/>
                </a:cubicBezTo>
                <a:cubicBezTo>
                  <a:pt x="99" y="1011"/>
                  <a:pt x="105" y="1017"/>
                  <a:pt x="113" y="1017"/>
                </a:cubicBezTo>
                <a:cubicBezTo>
                  <a:pt x="122" y="1017"/>
                  <a:pt x="128" y="1011"/>
                  <a:pt x="128" y="1002"/>
                </a:cubicBezTo>
                <a:cubicBezTo>
                  <a:pt x="128" y="994"/>
                  <a:pt x="122" y="988"/>
                  <a:pt x="113" y="988"/>
                </a:cubicBezTo>
                <a:close/>
                <a:moveTo>
                  <a:pt x="113" y="1021"/>
                </a:moveTo>
                <a:cubicBezTo>
                  <a:pt x="105" y="1021"/>
                  <a:pt x="99" y="1027"/>
                  <a:pt x="99" y="1035"/>
                </a:cubicBezTo>
                <a:cubicBezTo>
                  <a:pt x="99" y="1044"/>
                  <a:pt x="105" y="1050"/>
                  <a:pt x="113" y="1050"/>
                </a:cubicBezTo>
                <a:cubicBezTo>
                  <a:pt x="122" y="1050"/>
                  <a:pt x="128" y="1044"/>
                  <a:pt x="128" y="1035"/>
                </a:cubicBezTo>
                <a:cubicBezTo>
                  <a:pt x="128" y="1027"/>
                  <a:pt x="122" y="1021"/>
                  <a:pt x="113" y="1021"/>
                </a:cubicBezTo>
                <a:close/>
                <a:moveTo>
                  <a:pt x="113" y="1053"/>
                </a:moveTo>
                <a:cubicBezTo>
                  <a:pt x="105" y="1053"/>
                  <a:pt x="99" y="1060"/>
                  <a:pt x="99" y="1068"/>
                </a:cubicBezTo>
                <a:cubicBezTo>
                  <a:pt x="99" y="1076"/>
                  <a:pt x="105" y="1083"/>
                  <a:pt x="113" y="1083"/>
                </a:cubicBezTo>
                <a:cubicBezTo>
                  <a:pt x="122" y="1083"/>
                  <a:pt x="128" y="1076"/>
                  <a:pt x="128" y="1068"/>
                </a:cubicBezTo>
                <a:cubicBezTo>
                  <a:pt x="128" y="1060"/>
                  <a:pt x="122" y="1053"/>
                  <a:pt x="113" y="1053"/>
                </a:cubicBezTo>
                <a:close/>
                <a:moveTo>
                  <a:pt x="113" y="1086"/>
                </a:moveTo>
                <a:cubicBezTo>
                  <a:pt x="105" y="1086"/>
                  <a:pt x="99" y="1093"/>
                  <a:pt x="99" y="1101"/>
                </a:cubicBezTo>
                <a:cubicBezTo>
                  <a:pt x="99" y="1109"/>
                  <a:pt x="105" y="1116"/>
                  <a:pt x="113" y="1116"/>
                </a:cubicBezTo>
                <a:cubicBezTo>
                  <a:pt x="122" y="1116"/>
                  <a:pt x="128" y="1109"/>
                  <a:pt x="128" y="1101"/>
                </a:cubicBezTo>
                <a:cubicBezTo>
                  <a:pt x="128" y="1093"/>
                  <a:pt x="122" y="1086"/>
                  <a:pt x="113" y="1086"/>
                </a:cubicBezTo>
                <a:close/>
                <a:moveTo>
                  <a:pt x="113" y="1119"/>
                </a:moveTo>
                <a:cubicBezTo>
                  <a:pt x="105" y="1119"/>
                  <a:pt x="99" y="1126"/>
                  <a:pt x="99" y="1134"/>
                </a:cubicBezTo>
                <a:cubicBezTo>
                  <a:pt x="99" y="1142"/>
                  <a:pt x="105" y="1149"/>
                  <a:pt x="113" y="1149"/>
                </a:cubicBezTo>
                <a:cubicBezTo>
                  <a:pt x="122" y="1149"/>
                  <a:pt x="128" y="1142"/>
                  <a:pt x="128" y="1134"/>
                </a:cubicBezTo>
                <a:cubicBezTo>
                  <a:pt x="128" y="1126"/>
                  <a:pt x="122" y="1119"/>
                  <a:pt x="113" y="1119"/>
                </a:cubicBezTo>
                <a:close/>
                <a:moveTo>
                  <a:pt x="113" y="1152"/>
                </a:moveTo>
                <a:cubicBezTo>
                  <a:pt x="105" y="1152"/>
                  <a:pt x="99" y="1159"/>
                  <a:pt x="99" y="1167"/>
                </a:cubicBezTo>
                <a:cubicBezTo>
                  <a:pt x="99" y="1175"/>
                  <a:pt x="105" y="1182"/>
                  <a:pt x="113" y="1182"/>
                </a:cubicBezTo>
                <a:cubicBezTo>
                  <a:pt x="122" y="1182"/>
                  <a:pt x="128" y="1175"/>
                  <a:pt x="128" y="1167"/>
                </a:cubicBezTo>
                <a:cubicBezTo>
                  <a:pt x="128" y="1159"/>
                  <a:pt x="122" y="1152"/>
                  <a:pt x="113" y="1152"/>
                </a:cubicBezTo>
                <a:close/>
                <a:moveTo>
                  <a:pt x="113" y="1185"/>
                </a:moveTo>
                <a:cubicBezTo>
                  <a:pt x="105" y="1185"/>
                  <a:pt x="99" y="1192"/>
                  <a:pt x="99" y="1200"/>
                </a:cubicBezTo>
                <a:cubicBezTo>
                  <a:pt x="99" y="1208"/>
                  <a:pt x="105" y="1215"/>
                  <a:pt x="113" y="1215"/>
                </a:cubicBezTo>
                <a:cubicBezTo>
                  <a:pt x="122" y="1215"/>
                  <a:pt x="128" y="1208"/>
                  <a:pt x="128" y="1200"/>
                </a:cubicBezTo>
                <a:cubicBezTo>
                  <a:pt x="128" y="1192"/>
                  <a:pt x="122" y="1185"/>
                  <a:pt x="113" y="1185"/>
                </a:cubicBezTo>
                <a:close/>
                <a:moveTo>
                  <a:pt x="113" y="1218"/>
                </a:moveTo>
                <a:cubicBezTo>
                  <a:pt x="105" y="1218"/>
                  <a:pt x="99" y="1225"/>
                  <a:pt x="99" y="1233"/>
                </a:cubicBezTo>
                <a:cubicBezTo>
                  <a:pt x="99" y="1241"/>
                  <a:pt x="105" y="1248"/>
                  <a:pt x="113" y="1248"/>
                </a:cubicBezTo>
                <a:cubicBezTo>
                  <a:pt x="122" y="1248"/>
                  <a:pt x="128" y="1241"/>
                  <a:pt x="128" y="1233"/>
                </a:cubicBezTo>
                <a:cubicBezTo>
                  <a:pt x="128" y="1225"/>
                  <a:pt x="122" y="1218"/>
                  <a:pt x="113" y="1218"/>
                </a:cubicBezTo>
                <a:close/>
                <a:moveTo>
                  <a:pt x="113" y="1251"/>
                </a:moveTo>
                <a:cubicBezTo>
                  <a:pt x="105" y="1251"/>
                  <a:pt x="99" y="1258"/>
                  <a:pt x="99" y="1266"/>
                </a:cubicBezTo>
                <a:cubicBezTo>
                  <a:pt x="99" y="1274"/>
                  <a:pt x="105" y="1281"/>
                  <a:pt x="113" y="1281"/>
                </a:cubicBezTo>
                <a:cubicBezTo>
                  <a:pt x="122" y="1281"/>
                  <a:pt x="128" y="1274"/>
                  <a:pt x="128" y="1266"/>
                </a:cubicBezTo>
                <a:cubicBezTo>
                  <a:pt x="128" y="1258"/>
                  <a:pt x="122" y="1251"/>
                  <a:pt x="113" y="1251"/>
                </a:cubicBezTo>
                <a:close/>
                <a:moveTo>
                  <a:pt x="113" y="1284"/>
                </a:moveTo>
                <a:cubicBezTo>
                  <a:pt x="105" y="1284"/>
                  <a:pt x="99" y="1291"/>
                  <a:pt x="99" y="1299"/>
                </a:cubicBezTo>
                <a:cubicBezTo>
                  <a:pt x="99" y="1307"/>
                  <a:pt x="105" y="1314"/>
                  <a:pt x="113" y="1314"/>
                </a:cubicBezTo>
                <a:cubicBezTo>
                  <a:pt x="122" y="1314"/>
                  <a:pt x="128" y="1307"/>
                  <a:pt x="128" y="1299"/>
                </a:cubicBezTo>
                <a:cubicBezTo>
                  <a:pt x="128" y="1291"/>
                  <a:pt x="122" y="1284"/>
                  <a:pt x="113" y="1284"/>
                </a:cubicBezTo>
                <a:close/>
                <a:moveTo>
                  <a:pt x="113" y="1317"/>
                </a:moveTo>
                <a:cubicBezTo>
                  <a:pt x="105" y="1317"/>
                  <a:pt x="99" y="1323"/>
                  <a:pt x="99" y="1332"/>
                </a:cubicBezTo>
                <a:cubicBezTo>
                  <a:pt x="99" y="1340"/>
                  <a:pt x="105" y="1346"/>
                  <a:pt x="113" y="1346"/>
                </a:cubicBezTo>
                <a:cubicBezTo>
                  <a:pt x="122" y="1346"/>
                  <a:pt x="128" y="1340"/>
                  <a:pt x="128" y="1332"/>
                </a:cubicBezTo>
                <a:cubicBezTo>
                  <a:pt x="128" y="1323"/>
                  <a:pt x="122" y="1317"/>
                  <a:pt x="113" y="1317"/>
                </a:cubicBezTo>
                <a:close/>
                <a:moveTo>
                  <a:pt x="113" y="1350"/>
                </a:moveTo>
                <a:cubicBezTo>
                  <a:pt x="105" y="1350"/>
                  <a:pt x="99" y="1356"/>
                  <a:pt x="99" y="1365"/>
                </a:cubicBezTo>
                <a:cubicBezTo>
                  <a:pt x="99" y="1373"/>
                  <a:pt x="105" y="1379"/>
                  <a:pt x="113" y="1379"/>
                </a:cubicBezTo>
                <a:cubicBezTo>
                  <a:pt x="122" y="1379"/>
                  <a:pt x="128" y="1373"/>
                  <a:pt x="128" y="1365"/>
                </a:cubicBezTo>
                <a:cubicBezTo>
                  <a:pt x="128" y="1356"/>
                  <a:pt x="122" y="1350"/>
                  <a:pt x="113" y="1350"/>
                </a:cubicBezTo>
                <a:close/>
                <a:moveTo>
                  <a:pt x="113" y="1383"/>
                </a:moveTo>
                <a:cubicBezTo>
                  <a:pt x="105" y="1383"/>
                  <a:pt x="99" y="1389"/>
                  <a:pt x="99" y="1397"/>
                </a:cubicBezTo>
                <a:cubicBezTo>
                  <a:pt x="99" y="1406"/>
                  <a:pt x="105" y="1412"/>
                  <a:pt x="113" y="1412"/>
                </a:cubicBezTo>
                <a:cubicBezTo>
                  <a:pt x="122" y="1412"/>
                  <a:pt x="128" y="1406"/>
                  <a:pt x="128" y="1397"/>
                </a:cubicBezTo>
                <a:cubicBezTo>
                  <a:pt x="128" y="1389"/>
                  <a:pt x="122" y="1383"/>
                  <a:pt x="113" y="1383"/>
                </a:cubicBezTo>
                <a:close/>
                <a:moveTo>
                  <a:pt x="113" y="1416"/>
                </a:moveTo>
                <a:cubicBezTo>
                  <a:pt x="105" y="1416"/>
                  <a:pt x="99" y="1422"/>
                  <a:pt x="99" y="1430"/>
                </a:cubicBezTo>
                <a:cubicBezTo>
                  <a:pt x="99" y="1439"/>
                  <a:pt x="105" y="1445"/>
                  <a:pt x="113" y="1445"/>
                </a:cubicBezTo>
                <a:cubicBezTo>
                  <a:pt x="122" y="1445"/>
                  <a:pt x="128" y="1439"/>
                  <a:pt x="128" y="1430"/>
                </a:cubicBezTo>
                <a:cubicBezTo>
                  <a:pt x="128" y="1422"/>
                  <a:pt x="122" y="1416"/>
                  <a:pt x="113" y="1416"/>
                </a:cubicBezTo>
                <a:close/>
                <a:moveTo>
                  <a:pt x="146" y="0"/>
                </a:moveTo>
                <a:cubicBezTo>
                  <a:pt x="138" y="0"/>
                  <a:pt x="131" y="7"/>
                  <a:pt x="131" y="15"/>
                </a:cubicBezTo>
                <a:cubicBezTo>
                  <a:pt x="131" y="23"/>
                  <a:pt x="138" y="30"/>
                  <a:pt x="146" y="30"/>
                </a:cubicBezTo>
                <a:cubicBezTo>
                  <a:pt x="154" y="30"/>
                  <a:pt x="161" y="23"/>
                  <a:pt x="161" y="15"/>
                </a:cubicBezTo>
                <a:cubicBezTo>
                  <a:pt x="161" y="7"/>
                  <a:pt x="154" y="0"/>
                  <a:pt x="146" y="0"/>
                </a:cubicBezTo>
                <a:close/>
                <a:moveTo>
                  <a:pt x="146" y="33"/>
                </a:moveTo>
                <a:cubicBezTo>
                  <a:pt x="138" y="33"/>
                  <a:pt x="131" y="40"/>
                  <a:pt x="131" y="48"/>
                </a:cubicBezTo>
                <a:cubicBezTo>
                  <a:pt x="131" y="56"/>
                  <a:pt x="138" y="63"/>
                  <a:pt x="146" y="63"/>
                </a:cubicBezTo>
                <a:cubicBezTo>
                  <a:pt x="154" y="63"/>
                  <a:pt x="161" y="56"/>
                  <a:pt x="161" y="48"/>
                </a:cubicBezTo>
                <a:cubicBezTo>
                  <a:pt x="161" y="40"/>
                  <a:pt x="154" y="33"/>
                  <a:pt x="146" y="33"/>
                </a:cubicBezTo>
                <a:close/>
                <a:moveTo>
                  <a:pt x="146" y="66"/>
                </a:moveTo>
                <a:cubicBezTo>
                  <a:pt x="138" y="66"/>
                  <a:pt x="131" y="72"/>
                  <a:pt x="131" y="81"/>
                </a:cubicBezTo>
                <a:cubicBezTo>
                  <a:pt x="131" y="89"/>
                  <a:pt x="138" y="95"/>
                  <a:pt x="146" y="95"/>
                </a:cubicBezTo>
                <a:cubicBezTo>
                  <a:pt x="154" y="95"/>
                  <a:pt x="161" y="89"/>
                  <a:pt x="161" y="81"/>
                </a:cubicBezTo>
                <a:cubicBezTo>
                  <a:pt x="161" y="72"/>
                  <a:pt x="154" y="66"/>
                  <a:pt x="146" y="66"/>
                </a:cubicBezTo>
                <a:close/>
                <a:moveTo>
                  <a:pt x="146" y="99"/>
                </a:moveTo>
                <a:cubicBezTo>
                  <a:pt x="138" y="99"/>
                  <a:pt x="131" y="105"/>
                  <a:pt x="131" y="114"/>
                </a:cubicBezTo>
                <a:cubicBezTo>
                  <a:pt x="131" y="122"/>
                  <a:pt x="138" y="128"/>
                  <a:pt x="146" y="128"/>
                </a:cubicBezTo>
                <a:cubicBezTo>
                  <a:pt x="154" y="128"/>
                  <a:pt x="161" y="122"/>
                  <a:pt x="161" y="114"/>
                </a:cubicBezTo>
                <a:cubicBezTo>
                  <a:pt x="161" y="105"/>
                  <a:pt x="154" y="99"/>
                  <a:pt x="146" y="99"/>
                </a:cubicBezTo>
                <a:close/>
                <a:moveTo>
                  <a:pt x="146" y="132"/>
                </a:moveTo>
                <a:cubicBezTo>
                  <a:pt x="138" y="132"/>
                  <a:pt x="131" y="138"/>
                  <a:pt x="131" y="147"/>
                </a:cubicBezTo>
                <a:cubicBezTo>
                  <a:pt x="131" y="155"/>
                  <a:pt x="138" y="161"/>
                  <a:pt x="146" y="161"/>
                </a:cubicBezTo>
                <a:cubicBezTo>
                  <a:pt x="154" y="161"/>
                  <a:pt x="161" y="155"/>
                  <a:pt x="161" y="147"/>
                </a:cubicBezTo>
                <a:cubicBezTo>
                  <a:pt x="161" y="138"/>
                  <a:pt x="154" y="132"/>
                  <a:pt x="146" y="132"/>
                </a:cubicBezTo>
                <a:close/>
                <a:moveTo>
                  <a:pt x="146" y="165"/>
                </a:moveTo>
                <a:cubicBezTo>
                  <a:pt x="138" y="165"/>
                  <a:pt x="131" y="171"/>
                  <a:pt x="131" y="179"/>
                </a:cubicBezTo>
                <a:cubicBezTo>
                  <a:pt x="131" y="188"/>
                  <a:pt x="138" y="194"/>
                  <a:pt x="146" y="194"/>
                </a:cubicBezTo>
                <a:cubicBezTo>
                  <a:pt x="154" y="194"/>
                  <a:pt x="161" y="188"/>
                  <a:pt x="161" y="179"/>
                </a:cubicBezTo>
                <a:cubicBezTo>
                  <a:pt x="161" y="171"/>
                  <a:pt x="154" y="165"/>
                  <a:pt x="146" y="165"/>
                </a:cubicBezTo>
                <a:close/>
                <a:moveTo>
                  <a:pt x="146" y="198"/>
                </a:moveTo>
                <a:cubicBezTo>
                  <a:pt x="138" y="198"/>
                  <a:pt x="131" y="204"/>
                  <a:pt x="131" y="212"/>
                </a:cubicBezTo>
                <a:cubicBezTo>
                  <a:pt x="131" y="221"/>
                  <a:pt x="138" y="227"/>
                  <a:pt x="146" y="227"/>
                </a:cubicBezTo>
                <a:cubicBezTo>
                  <a:pt x="154" y="227"/>
                  <a:pt x="161" y="221"/>
                  <a:pt x="161" y="212"/>
                </a:cubicBezTo>
                <a:cubicBezTo>
                  <a:pt x="161" y="204"/>
                  <a:pt x="154" y="198"/>
                  <a:pt x="146" y="198"/>
                </a:cubicBezTo>
                <a:close/>
                <a:moveTo>
                  <a:pt x="146" y="230"/>
                </a:moveTo>
                <a:cubicBezTo>
                  <a:pt x="138" y="230"/>
                  <a:pt x="131" y="237"/>
                  <a:pt x="131" y="245"/>
                </a:cubicBezTo>
                <a:cubicBezTo>
                  <a:pt x="131" y="253"/>
                  <a:pt x="138" y="260"/>
                  <a:pt x="146" y="260"/>
                </a:cubicBezTo>
                <a:cubicBezTo>
                  <a:pt x="154" y="260"/>
                  <a:pt x="161" y="253"/>
                  <a:pt x="161" y="245"/>
                </a:cubicBezTo>
                <a:cubicBezTo>
                  <a:pt x="161" y="237"/>
                  <a:pt x="154" y="230"/>
                  <a:pt x="146" y="230"/>
                </a:cubicBezTo>
                <a:close/>
                <a:moveTo>
                  <a:pt x="146" y="263"/>
                </a:moveTo>
                <a:cubicBezTo>
                  <a:pt x="138" y="263"/>
                  <a:pt x="131" y="270"/>
                  <a:pt x="131" y="278"/>
                </a:cubicBezTo>
                <a:cubicBezTo>
                  <a:pt x="131" y="286"/>
                  <a:pt x="138" y="293"/>
                  <a:pt x="146" y="293"/>
                </a:cubicBezTo>
                <a:cubicBezTo>
                  <a:pt x="154" y="293"/>
                  <a:pt x="161" y="286"/>
                  <a:pt x="161" y="278"/>
                </a:cubicBezTo>
                <a:cubicBezTo>
                  <a:pt x="161" y="270"/>
                  <a:pt x="154" y="263"/>
                  <a:pt x="146" y="263"/>
                </a:cubicBezTo>
                <a:close/>
                <a:moveTo>
                  <a:pt x="146" y="296"/>
                </a:moveTo>
                <a:cubicBezTo>
                  <a:pt x="138" y="296"/>
                  <a:pt x="131" y="303"/>
                  <a:pt x="131" y="311"/>
                </a:cubicBezTo>
                <a:cubicBezTo>
                  <a:pt x="131" y="319"/>
                  <a:pt x="138" y="326"/>
                  <a:pt x="146" y="326"/>
                </a:cubicBezTo>
                <a:cubicBezTo>
                  <a:pt x="154" y="326"/>
                  <a:pt x="161" y="319"/>
                  <a:pt x="161" y="311"/>
                </a:cubicBezTo>
                <a:cubicBezTo>
                  <a:pt x="161" y="303"/>
                  <a:pt x="154" y="296"/>
                  <a:pt x="146" y="296"/>
                </a:cubicBezTo>
                <a:close/>
                <a:moveTo>
                  <a:pt x="146" y="329"/>
                </a:moveTo>
                <a:cubicBezTo>
                  <a:pt x="138" y="329"/>
                  <a:pt x="131" y="336"/>
                  <a:pt x="131" y="344"/>
                </a:cubicBezTo>
                <a:cubicBezTo>
                  <a:pt x="131" y="352"/>
                  <a:pt x="138" y="359"/>
                  <a:pt x="146" y="359"/>
                </a:cubicBezTo>
                <a:cubicBezTo>
                  <a:pt x="154" y="359"/>
                  <a:pt x="161" y="352"/>
                  <a:pt x="161" y="344"/>
                </a:cubicBezTo>
                <a:cubicBezTo>
                  <a:pt x="161" y="336"/>
                  <a:pt x="154" y="329"/>
                  <a:pt x="146" y="329"/>
                </a:cubicBezTo>
                <a:close/>
                <a:moveTo>
                  <a:pt x="146" y="362"/>
                </a:moveTo>
                <a:cubicBezTo>
                  <a:pt x="138" y="362"/>
                  <a:pt x="131" y="369"/>
                  <a:pt x="131" y="377"/>
                </a:cubicBezTo>
                <a:cubicBezTo>
                  <a:pt x="131" y="385"/>
                  <a:pt x="138" y="392"/>
                  <a:pt x="146" y="392"/>
                </a:cubicBezTo>
                <a:cubicBezTo>
                  <a:pt x="154" y="392"/>
                  <a:pt x="161" y="385"/>
                  <a:pt x="161" y="377"/>
                </a:cubicBezTo>
                <a:cubicBezTo>
                  <a:pt x="161" y="369"/>
                  <a:pt x="154" y="362"/>
                  <a:pt x="146" y="362"/>
                </a:cubicBezTo>
                <a:close/>
                <a:moveTo>
                  <a:pt x="146" y="395"/>
                </a:moveTo>
                <a:cubicBezTo>
                  <a:pt x="138" y="395"/>
                  <a:pt x="131" y="402"/>
                  <a:pt x="131" y="410"/>
                </a:cubicBezTo>
                <a:cubicBezTo>
                  <a:pt x="131" y="418"/>
                  <a:pt x="138" y="425"/>
                  <a:pt x="146" y="425"/>
                </a:cubicBezTo>
                <a:cubicBezTo>
                  <a:pt x="154" y="425"/>
                  <a:pt x="161" y="418"/>
                  <a:pt x="161" y="410"/>
                </a:cubicBezTo>
                <a:cubicBezTo>
                  <a:pt x="161" y="402"/>
                  <a:pt x="154" y="395"/>
                  <a:pt x="146" y="395"/>
                </a:cubicBezTo>
                <a:close/>
                <a:moveTo>
                  <a:pt x="146" y="428"/>
                </a:moveTo>
                <a:cubicBezTo>
                  <a:pt x="138" y="428"/>
                  <a:pt x="131" y="435"/>
                  <a:pt x="131" y="443"/>
                </a:cubicBezTo>
                <a:cubicBezTo>
                  <a:pt x="131" y="451"/>
                  <a:pt x="138" y="458"/>
                  <a:pt x="146" y="458"/>
                </a:cubicBezTo>
                <a:cubicBezTo>
                  <a:pt x="154" y="458"/>
                  <a:pt x="161" y="451"/>
                  <a:pt x="161" y="443"/>
                </a:cubicBezTo>
                <a:cubicBezTo>
                  <a:pt x="161" y="435"/>
                  <a:pt x="154" y="428"/>
                  <a:pt x="146" y="428"/>
                </a:cubicBezTo>
                <a:close/>
                <a:moveTo>
                  <a:pt x="146" y="461"/>
                </a:moveTo>
                <a:cubicBezTo>
                  <a:pt x="138" y="461"/>
                  <a:pt x="131" y="468"/>
                  <a:pt x="131" y="476"/>
                </a:cubicBezTo>
                <a:cubicBezTo>
                  <a:pt x="131" y="484"/>
                  <a:pt x="138" y="491"/>
                  <a:pt x="146" y="491"/>
                </a:cubicBezTo>
                <a:cubicBezTo>
                  <a:pt x="154" y="491"/>
                  <a:pt x="161" y="484"/>
                  <a:pt x="161" y="476"/>
                </a:cubicBezTo>
                <a:cubicBezTo>
                  <a:pt x="161" y="468"/>
                  <a:pt x="154" y="461"/>
                  <a:pt x="146" y="461"/>
                </a:cubicBezTo>
                <a:close/>
                <a:moveTo>
                  <a:pt x="146" y="494"/>
                </a:moveTo>
                <a:cubicBezTo>
                  <a:pt x="138" y="494"/>
                  <a:pt x="131" y="500"/>
                  <a:pt x="131" y="509"/>
                </a:cubicBezTo>
                <a:cubicBezTo>
                  <a:pt x="131" y="517"/>
                  <a:pt x="138" y="523"/>
                  <a:pt x="146" y="523"/>
                </a:cubicBezTo>
                <a:cubicBezTo>
                  <a:pt x="154" y="523"/>
                  <a:pt x="161" y="517"/>
                  <a:pt x="161" y="509"/>
                </a:cubicBezTo>
                <a:cubicBezTo>
                  <a:pt x="161" y="500"/>
                  <a:pt x="154" y="494"/>
                  <a:pt x="146" y="494"/>
                </a:cubicBezTo>
                <a:close/>
                <a:moveTo>
                  <a:pt x="146" y="527"/>
                </a:moveTo>
                <a:cubicBezTo>
                  <a:pt x="138" y="527"/>
                  <a:pt x="131" y="533"/>
                  <a:pt x="131" y="542"/>
                </a:cubicBezTo>
                <a:cubicBezTo>
                  <a:pt x="131" y="550"/>
                  <a:pt x="138" y="556"/>
                  <a:pt x="146" y="556"/>
                </a:cubicBezTo>
                <a:cubicBezTo>
                  <a:pt x="154" y="556"/>
                  <a:pt x="161" y="550"/>
                  <a:pt x="161" y="542"/>
                </a:cubicBezTo>
                <a:cubicBezTo>
                  <a:pt x="161" y="533"/>
                  <a:pt x="154" y="527"/>
                  <a:pt x="146" y="527"/>
                </a:cubicBezTo>
                <a:close/>
                <a:moveTo>
                  <a:pt x="146" y="560"/>
                </a:moveTo>
                <a:cubicBezTo>
                  <a:pt x="138" y="560"/>
                  <a:pt x="131" y="566"/>
                  <a:pt x="131" y="574"/>
                </a:cubicBezTo>
                <a:cubicBezTo>
                  <a:pt x="131" y="583"/>
                  <a:pt x="138" y="589"/>
                  <a:pt x="146" y="589"/>
                </a:cubicBezTo>
                <a:cubicBezTo>
                  <a:pt x="154" y="589"/>
                  <a:pt x="161" y="583"/>
                  <a:pt x="161" y="574"/>
                </a:cubicBezTo>
                <a:cubicBezTo>
                  <a:pt x="161" y="566"/>
                  <a:pt x="154" y="560"/>
                  <a:pt x="146" y="560"/>
                </a:cubicBezTo>
                <a:close/>
                <a:moveTo>
                  <a:pt x="146" y="593"/>
                </a:moveTo>
                <a:cubicBezTo>
                  <a:pt x="138" y="593"/>
                  <a:pt x="131" y="599"/>
                  <a:pt x="131" y="607"/>
                </a:cubicBezTo>
                <a:cubicBezTo>
                  <a:pt x="131" y="616"/>
                  <a:pt x="138" y="622"/>
                  <a:pt x="146" y="622"/>
                </a:cubicBezTo>
                <a:cubicBezTo>
                  <a:pt x="154" y="622"/>
                  <a:pt x="161" y="616"/>
                  <a:pt x="161" y="607"/>
                </a:cubicBezTo>
                <a:cubicBezTo>
                  <a:pt x="161" y="599"/>
                  <a:pt x="154" y="593"/>
                  <a:pt x="146" y="593"/>
                </a:cubicBezTo>
                <a:close/>
                <a:moveTo>
                  <a:pt x="146" y="625"/>
                </a:moveTo>
                <a:cubicBezTo>
                  <a:pt x="138" y="625"/>
                  <a:pt x="131" y="632"/>
                  <a:pt x="131" y="640"/>
                </a:cubicBezTo>
                <a:cubicBezTo>
                  <a:pt x="131" y="648"/>
                  <a:pt x="138" y="655"/>
                  <a:pt x="146" y="655"/>
                </a:cubicBezTo>
                <a:cubicBezTo>
                  <a:pt x="154" y="655"/>
                  <a:pt x="161" y="648"/>
                  <a:pt x="161" y="640"/>
                </a:cubicBezTo>
                <a:cubicBezTo>
                  <a:pt x="161" y="632"/>
                  <a:pt x="154" y="625"/>
                  <a:pt x="146" y="625"/>
                </a:cubicBezTo>
                <a:close/>
                <a:moveTo>
                  <a:pt x="146" y="658"/>
                </a:moveTo>
                <a:cubicBezTo>
                  <a:pt x="138" y="658"/>
                  <a:pt x="131" y="665"/>
                  <a:pt x="131" y="673"/>
                </a:cubicBezTo>
                <a:cubicBezTo>
                  <a:pt x="131" y="681"/>
                  <a:pt x="138" y="688"/>
                  <a:pt x="146" y="688"/>
                </a:cubicBezTo>
                <a:cubicBezTo>
                  <a:pt x="154" y="688"/>
                  <a:pt x="161" y="681"/>
                  <a:pt x="161" y="673"/>
                </a:cubicBezTo>
                <a:cubicBezTo>
                  <a:pt x="161" y="665"/>
                  <a:pt x="154" y="658"/>
                  <a:pt x="146" y="658"/>
                </a:cubicBezTo>
                <a:close/>
                <a:moveTo>
                  <a:pt x="146" y="691"/>
                </a:moveTo>
                <a:cubicBezTo>
                  <a:pt x="138" y="691"/>
                  <a:pt x="131" y="698"/>
                  <a:pt x="131" y="706"/>
                </a:cubicBezTo>
                <a:cubicBezTo>
                  <a:pt x="131" y="714"/>
                  <a:pt x="138" y="721"/>
                  <a:pt x="146" y="721"/>
                </a:cubicBezTo>
                <a:cubicBezTo>
                  <a:pt x="154" y="721"/>
                  <a:pt x="161" y="714"/>
                  <a:pt x="161" y="706"/>
                </a:cubicBezTo>
                <a:cubicBezTo>
                  <a:pt x="161" y="698"/>
                  <a:pt x="154" y="691"/>
                  <a:pt x="146" y="691"/>
                </a:cubicBezTo>
                <a:close/>
                <a:moveTo>
                  <a:pt x="146" y="724"/>
                </a:moveTo>
                <a:cubicBezTo>
                  <a:pt x="138" y="724"/>
                  <a:pt x="131" y="731"/>
                  <a:pt x="131" y="739"/>
                </a:cubicBezTo>
                <a:cubicBezTo>
                  <a:pt x="131" y="747"/>
                  <a:pt x="138" y="754"/>
                  <a:pt x="146" y="754"/>
                </a:cubicBezTo>
                <a:cubicBezTo>
                  <a:pt x="154" y="754"/>
                  <a:pt x="161" y="747"/>
                  <a:pt x="161" y="739"/>
                </a:cubicBezTo>
                <a:cubicBezTo>
                  <a:pt x="161" y="731"/>
                  <a:pt x="154" y="724"/>
                  <a:pt x="146" y="724"/>
                </a:cubicBezTo>
                <a:close/>
                <a:moveTo>
                  <a:pt x="146" y="757"/>
                </a:moveTo>
                <a:cubicBezTo>
                  <a:pt x="138" y="757"/>
                  <a:pt x="131" y="764"/>
                  <a:pt x="131" y="772"/>
                </a:cubicBezTo>
                <a:cubicBezTo>
                  <a:pt x="131" y="780"/>
                  <a:pt x="138" y="787"/>
                  <a:pt x="146" y="787"/>
                </a:cubicBezTo>
                <a:cubicBezTo>
                  <a:pt x="154" y="787"/>
                  <a:pt x="161" y="780"/>
                  <a:pt x="161" y="772"/>
                </a:cubicBezTo>
                <a:cubicBezTo>
                  <a:pt x="161" y="764"/>
                  <a:pt x="154" y="757"/>
                  <a:pt x="146" y="757"/>
                </a:cubicBezTo>
                <a:close/>
                <a:moveTo>
                  <a:pt x="146" y="790"/>
                </a:moveTo>
                <a:cubicBezTo>
                  <a:pt x="138" y="790"/>
                  <a:pt x="131" y="797"/>
                  <a:pt x="131" y="805"/>
                </a:cubicBezTo>
                <a:cubicBezTo>
                  <a:pt x="131" y="813"/>
                  <a:pt x="138" y="820"/>
                  <a:pt x="146" y="820"/>
                </a:cubicBezTo>
                <a:cubicBezTo>
                  <a:pt x="154" y="820"/>
                  <a:pt x="161" y="813"/>
                  <a:pt x="161" y="805"/>
                </a:cubicBezTo>
                <a:cubicBezTo>
                  <a:pt x="161" y="797"/>
                  <a:pt x="154" y="790"/>
                  <a:pt x="146" y="790"/>
                </a:cubicBezTo>
                <a:close/>
                <a:moveTo>
                  <a:pt x="146" y="823"/>
                </a:moveTo>
                <a:cubicBezTo>
                  <a:pt x="138" y="823"/>
                  <a:pt x="131" y="830"/>
                  <a:pt x="131" y="838"/>
                </a:cubicBezTo>
                <a:cubicBezTo>
                  <a:pt x="131" y="846"/>
                  <a:pt x="138" y="853"/>
                  <a:pt x="146" y="853"/>
                </a:cubicBezTo>
                <a:cubicBezTo>
                  <a:pt x="154" y="853"/>
                  <a:pt x="161" y="846"/>
                  <a:pt x="161" y="838"/>
                </a:cubicBezTo>
                <a:cubicBezTo>
                  <a:pt x="161" y="830"/>
                  <a:pt x="154" y="823"/>
                  <a:pt x="146" y="823"/>
                </a:cubicBezTo>
                <a:close/>
                <a:moveTo>
                  <a:pt x="146" y="856"/>
                </a:moveTo>
                <a:cubicBezTo>
                  <a:pt x="138" y="856"/>
                  <a:pt x="131" y="863"/>
                  <a:pt x="131" y="871"/>
                </a:cubicBezTo>
                <a:cubicBezTo>
                  <a:pt x="131" y="879"/>
                  <a:pt x="138" y="886"/>
                  <a:pt x="146" y="886"/>
                </a:cubicBezTo>
                <a:cubicBezTo>
                  <a:pt x="154" y="886"/>
                  <a:pt x="161" y="879"/>
                  <a:pt x="161" y="871"/>
                </a:cubicBezTo>
                <a:cubicBezTo>
                  <a:pt x="161" y="863"/>
                  <a:pt x="154" y="856"/>
                  <a:pt x="146" y="856"/>
                </a:cubicBezTo>
                <a:close/>
                <a:moveTo>
                  <a:pt x="146" y="889"/>
                </a:moveTo>
                <a:cubicBezTo>
                  <a:pt x="138" y="889"/>
                  <a:pt x="131" y="895"/>
                  <a:pt x="131" y="904"/>
                </a:cubicBezTo>
                <a:cubicBezTo>
                  <a:pt x="131" y="912"/>
                  <a:pt x="138" y="918"/>
                  <a:pt x="146" y="918"/>
                </a:cubicBezTo>
                <a:cubicBezTo>
                  <a:pt x="154" y="918"/>
                  <a:pt x="161" y="912"/>
                  <a:pt x="161" y="904"/>
                </a:cubicBezTo>
                <a:cubicBezTo>
                  <a:pt x="161" y="895"/>
                  <a:pt x="154" y="889"/>
                  <a:pt x="146" y="889"/>
                </a:cubicBezTo>
                <a:close/>
                <a:moveTo>
                  <a:pt x="146" y="922"/>
                </a:moveTo>
                <a:cubicBezTo>
                  <a:pt x="138" y="922"/>
                  <a:pt x="131" y="928"/>
                  <a:pt x="131" y="937"/>
                </a:cubicBezTo>
                <a:cubicBezTo>
                  <a:pt x="131" y="945"/>
                  <a:pt x="138" y="951"/>
                  <a:pt x="146" y="951"/>
                </a:cubicBezTo>
                <a:cubicBezTo>
                  <a:pt x="154" y="951"/>
                  <a:pt x="161" y="945"/>
                  <a:pt x="161" y="937"/>
                </a:cubicBezTo>
                <a:cubicBezTo>
                  <a:pt x="161" y="928"/>
                  <a:pt x="154" y="922"/>
                  <a:pt x="146" y="922"/>
                </a:cubicBezTo>
                <a:close/>
                <a:moveTo>
                  <a:pt x="146" y="955"/>
                </a:moveTo>
                <a:cubicBezTo>
                  <a:pt x="138" y="955"/>
                  <a:pt x="131" y="961"/>
                  <a:pt x="131" y="970"/>
                </a:cubicBezTo>
                <a:cubicBezTo>
                  <a:pt x="131" y="978"/>
                  <a:pt x="138" y="984"/>
                  <a:pt x="146" y="984"/>
                </a:cubicBezTo>
                <a:cubicBezTo>
                  <a:pt x="154" y="984"/>
                  <a:pt x="161" y="978"/>
                  <a:pt x="161" y="970"/>
                </a:cubicBezTo>
                <a:cubicBezTo>
                  <a:pt x="161" y="961"/>
                  <a:pt x="154" y="955"/>
                  <a:pt x="146" y="955"/>
                </a:cubicBezTo>
                <a:close/>
                <a:moveTo>
                  <a:pt x="146" y="988"/>
                </a:moveTo>
                <a:cubicBezTo>
                  <a:pt x="138" y="988"/>
                  <a:pt x="131" y="994"/>
                  <a:pt x="131" y="1002"/>
                </a:cubicBezTo>
                <a:cubicBezTo>
                  <a:pt x="131" y="1011"/>
                  <a:pt x="138" y="1017"/>
                  <a:pt x="146" y="1017"/>
                </a:cubicBezTo>
                <a:cubicBezTo>
                  <a:pt x="154" y="1017"/>
                  <a:pt x="161" y="1011"/>
                  <a:pt x="161" y="1002"/>
                </a:cubicBezTo>
                <a:cubicBezTo>
                  <a:pt x="161" y="994"/>
                  <a:pt x="154" y="988"/>
                  <a:pt x="146" y="988"/>
                </a:cubicBezTo>
                <a:close/>
                <a:moveTo>
                  <a:pt x="146" y="1021"/>
                </a:moveTo>
                <a:cubicBezTo>
                  <a:pt x="138" y="1021"/>
                  <a:pt x="131" y="1027"/>
                  <a:pt x="131" y="1035"/>
                </a:cubicBezTo>
                <a:cubicBezTo>
                  <a:pt x="131" y="1044"/>
                  <a:pt x="138" y="1050"/>
                  <a:pt x="146" y="1050"/>
                </a:cubicBezTo>
                <a:cubicBezTo>
                  <a:pt x="154" y="1050"/>
                  <a:pt x="161" y="1044"/>
                  <a:pt x="161" y="1035"/>
                </a:cubicBezTo>
                <a:cubicBezTo>
                  <a:pt x="161" y="1027"/>
                  <a:pt x="154" y="1021"/>
                  <a:pt x="146" y="1021"/>
                </a:cubicBezTo>
                <a:close/>
                <a:moveTo>
                  <a:pt x="146" y="1053"/>
                </a:moveTo>
                <a:cubicBezTo>
                  <a:pt x="138" y="1053"/>
                  <a:pt x="131" y="1060"/>
                  <a:pt x="131" y="1068"/>
                </a:cubicBezTo>
                <a:cubicBezTo>
                  <a:pt x="131" y="1076"/>
                  <a:pt x="138" y="1083"/>
                  <a:pt x="146" y="1083"/>
                </a:cubicBezTo>
                <a:cubicBezTo>
                  <a:pt x="154" y="1083"/>
                  <a:pt x="161" y="1076"/>
                  <a:pt x="161" y="1068"/>
                </a:cubicBezTo>
                <a:cubicBezTo>
                  <a:pt x="161" y="1060"/>
                  <a:pt x="154" y="1053"/>
                  <a:pt x="146" y="1053"/>
                </a:cubicBezTo>
                <a:close/>
                <a:moveTo>
                  <a:pt x="146" y="1086"/>
                </a:moveTo>
                <a:cubicBezTo>
                  <a:pt x="138" y="1086"/>
                  <a:pt x="131" y="1093"/>
                  <a:pt x="131" y="1101"/>
                </a:cubicBezTo>
                <a:cubicBezTo>
                  <a:pt x="131" y="1109"/>
                  <a:pt x="138" y="1116"/>
                  <a:pt x="146" y="1116"/>
                </a:cubicBezTo>
                <a:cubicBezTo>
                  <a:pt x="154" y="1116"/>
                  <a:pt x="161" y="1109"/>
                  <a:pt x="161" y="1101"/>
                </a:cubicBezTo>
                <a:cubicBezTo>
                  <a:pt x="161" y="1093"/>
                  <a:pt x="154" y="1086"/>
                  <a:pt x="146" y="1086"/>
                </a:cubicBezTo>
                <a:close/>
                <a:moveTo>
                  <a:pt x="146" y="1119"/>
                </a:moveTo>
                <a:cubicBezTo>
                  <a:pt x="138" y="1119"/>
                  <a:pt x="131" y="1126"/>
                  <a:pt x="131" y="1134"/>
                </a:cubicBezTo>
                <a:cubicBezTo>
                  <a:pt x="131" y="1142"/>
                  <a:pt x="138" y="1149"/>
                  <a:pt x="146" y="1149"/>
                </a:cubicBezTo>
                <a:cubicBezTo>
                  <a:pt x="154" y="1149"/>
                  <a:pt x="161" y="1142"/>
                  <a:pt x="161" y="1134"/>
                </a:cubicBezTo>
                <a:cubicBezTo>
                  <a:pt x="161" y="1126"/>
                  <a:pt x="154" y="1119"/>
                  <a:pt x="146" y="1119"/>
                </a:cubicBezTo>
                <a:close/>
                <a:moveTo>
                  <a:pt x="146" y="1152"/>
                </a:moveTo>
                <a:cubicBezTo>
                  <a:pt x="138" y="1152"/>
                  <a:pt x="131" y="1159"/>
                  <a:pt x="131" y="1167"/>
                </a:cubicBezTo>
                <a:cubicBezTo>
                  <a:pt x="131" y="1175"/>
                  <a:pt x="138" y="1182"/>
                  <a:pt x="146" y="1182"/>
                </a:cubicBezTo>
                <a:cubicBezTo>
                  <a:pt x="154" y="1182"/>
                  <a:pt x="161" y="1175"/>
                  <a:pt x="161" y="1167"/>
                </a:cubicBezTo>
                <a:cubicBezTo>
                  <a:pt x="161" y="1159"/>
                  <a:pt x="154" y="1152"/>
                  <a:pt x="146" y="1152"/>
                </a:cubicBezTo>
                <a:close/>
                <a:moveTo>
                  <a:pt x="146" y="1185"/>
                </a:moveTo>
                <a:cubicBezTo>
                  <a:pt x="138" y="1185"/>
                  <a:pt x="131" y="1192"/>
                  <a:pt x="131" y="1200"/>
                </a:cubicBezTo>
                <a:cubicBezTo>
                  <a:pt x="131" y="1208"/>
                  <a:pt x="138" y="1215"/>
                  <a:pt x="146" y="1215"/>
                </a:cubicBezTo>
                <a:cubicBezTo>
                  <a:pt x="154" y="1215"/>
                  <a:pt x="161" y="1208"/>
                  <a:pt x="161" y="1200"/>
                </a:cubicBezTo>
                <a:cubicBezTo>
                  <a:pt x="161" y="1192"/>
                  <a:pt x="154" y="1185"/>
                  <a:pt x="146" y="1185"/>
                </a:cubicBezTo>
                <a:close/>
                <a:moveTo>
                  <a:pt x="146" y="1218"/>
                </a:moveTo>
                <a:cubicBezTo>
                  <a:pt x="138" y="1218"/>
                  <a:pt x="131" y="1225"/>
                  <a:pt x="131" y="1233"/>
                </a:cubicBezTo>
                <a:cubicBezTo>
                  <a:pt x="131" y="1241"/>
                  <a:pt x="138" y="1248"/>
                  <a:pt x="146" y="1248"/>
                </a:cubicBezTo>
                <a:cubicBezTo>
                  <a:pt x="154" y="1248"/>
                  <a:pt x="161" y="1241"/>
                  <a:pt x="161" y="1233"/>
                </a:cubicBezTo>
                <a:cubicBezTo>
                  <a:pt x="161" y="1225"/>
                  <a:pt x="154" y="1218"/>
                  <a:pt x="146" y="1218"/>
                </a:cubicBezTo>
                <a:close/>
                <a:moveTo>
                  <a:pt x="146" y="1251"/>
                </a:moveTo>
                <a:cubicBezTo>
                  <a:pt x="138" y="1251"/>
                  <a:pt x="131" y="1258"/>
                  <a:pt x="131" y="1266"/>
                </a:cubicBezTo>
                <a:cubicBezTo>
                  <a:pt x="131" y="1274"/>
                  <a:pt x="138" y="1281"/>
                  <a:pt x="146" y="1281"/>
                </a:cubicBezTo>
                <a:cubicBezTo>
                  <a:pt x="154" y="1281"/>
                  <a:pt x="161" y="1274"/>
                  <a:pt x="161" y="1266"/>
                </a:cubicBezTo>
                <a:cubicBezTo>
                  <a:pt x="161" y="1258"/>
                  <a:pt x="154" y="1251"/>
                  <a:pt x="146" y="1251"/>
                </a:cubicBezTo>
                <a:close/>
                <a:moveTo>
                  <a:pt x="146" y="1284"/>
                </a:moveTo>
                <a:cubicBezTo>
                  <a:pt x="138" y="1284"/>
                  <a:pt x="131" y="1291"/>
                  <a:pt x="131" y="1299"/>
                </a:cubicBezTo>
                <a:cubicBezTo>
                  <a:pt x="131" y="1307"/>
                  <a:pt x="138" y="1314"/>
                  <a:pt x="146" y="1314"/>
                </a:cubicBezTo>
                <a:cubicBezTo>
                  <a:pt x="154" y="1314"/>
                  <a:pt x="161" y="1307"/>
                  <a:pt x="161" y="1299"/>
                </a:cubicBezTo>
                <a:cubicBezTo>
                  <a:pt x="161" y="1291"/>
                  <a:pt x="154" y="1284"/>
                  <a:pt x="146" y="1284"/>
                </a:cubicBezTo>
                <a:close/>
                <a:moveTo>
                  <a:pt x="146" y="1317"/>
                </a:moveTo>
                <a:cubicBezTo>
                  <a:pt x="138" y="1317"/>
                  <a:pt x="131" y="1323"/>
                  <a:pt x="131" y="1332"/>
                </a:cubicBezTo>
                <a:cubicBezTo>
                  <a:pt x="131" y="1340"/>
                  <a:pt x="138" y="1346"/>
                  <a:pt x="146" y="1346"/>
                </a:cubicBezTo>
                <a:cubicBezTo>
                  <a:pt x="154" y="1346"/>
                  <a:pt x="161" y="1340"/>
                  <a:pt x="161" y="1332"/>
                </a:cubicBezTo>
                <a:cubicBezTo>
                  <a:pt x="161" y="1323"/>
                  <a:pt x="154" y="1317"/>
                  <a:pt x="146" y="1317"/>
                </a:cubicBezTo>
                <a:close/>
                <a:moveTo>
                  <a:pt x="146" y="1350"/>
                </a:moveTo>
                <a:cubicBezTo>
                  <a:pt x="138" y="1350"/>
                  <a:pt x="131" y="1356"/>
                  <a:pt x="131" y="1365"/>
                </a:cubicBezTo>
                <a:cubicBezTo>
                  <a:pt x="131" y="1373"/>
                  <a:pt x="138" y="1379"/>
                  <a:pt x="146" y="1379"/>
                </a:cubicBezTo>
                <a:cubicBezTo>
                  <a:pt x="154" y="1379"/>
                  <a:pt x="161" y="1373"/>
                  <a:pt x="161" y="1365"/>
                </a:cubicBezTo>
                <a:cubicBezTo>
                  <a:pt x="161" y="1356"/>
                  <a:pt x="154" y="1350"/>
                  <a:pt x="146" y="1350"/>
                </a:cubicBezTo>
                <a:close/>
                <a:moveTo>
                  <a:pt x="146" y="1383"/>
                </a:moveTo>
                <a:cubicBezTo>
                  <a:pt x="138" y="1383"/>
                  <a:pt x="131" y="1389"/>
                  <a:pt x="131" y="1397"/>
                </a:cubicBezTo>
                <a:cubicBezTo>
                  <a:pt x="131" y="1406"/>
                  <a:pt x="138" y="1412"/>
                  <a:pt x="146" y="1412"/>
                </a:cubicBezTo>
                <a:cubicBezTo>
                  <a:pt x="154" y="1412"/>
                  <a:pt x="161" y="1406"/>
                  <a:pt x="161" y="1397"/>
                </a:cubicBezTo>
                <a:cubicBezTo>
                  <a:pt x="161" y="1389"/>
                  <a:pt x="154" y="1383"/>
                  <a:pt x="146" y="1383"/>
                </a:cubicBezTo>
                <a:close/>
                <a:moveTo>
                  <a:pt x="146" y="1416"/>
                </a:moveTo>
                <a:cubicBezTo>
                  <a:pt x="138" y="1416"/>
                  <a:pt x="131" y="1422"/>
                  <a:pt x="131" y="1430"/>
                </a:cubicBezTo>
                <a:cubicBezTo>
                  <a:pt x="131" y="1439"/>
                  <a:pt x="138" y="1445"/>
                  <a:pt x="146" y="1445"/>
                </a:cubicBezTo>
                <a:cubicBezTo>
                  <a:pt x="154" y="1445"/>
                  <a:pt x="161" y="1439"/>
                  <a:pt x="161" y="1430"/>
                </a:cubicBezTo>
                <a:cubicBezTo>
                  <a:pt x="161" y="1422"/>
                  <a:pt x="154" y="1416"/>
                  <a:pt x="146" y="1416"/>
                </a:cubicBezTo>
                <a:close/>
                <a:moveTo>
                  <a:pt x="179" y="0"/>
                </a:moveTo>
                <a:cubicBezTo>
                  <a:pt x="171" y="0"/>
                  <a:pt x="164" y="7"/>
                  <a:pt x="164" y="15"/>
                </a:cubicBezTo>
                <a:cubicBezTo>
                  <a:pt x="164" y="23"/>
                  <a:pt x="171" y="30"/>
                  <a:pt x="179" y="30"/>
                </a:cubicBezTo>
                <a:cubicBezTo>
                  <a:pt x="187" y="30"/>
                  <a:pt x="194" y="23"/>
                  <a:pt x="194" y="15"/>
                </a:cubicBezTo>
                <a:cubicBezTo>
                  <a:pt x="194" y="7"/>
                  <a:pt x="187" y="0"/>
                  <a:pt x="179" y="0"/>
                </a:cubicBezTo>
                <a:close/>
                <a:moveTo>
                  <a:pt x="179" y="33"/>
                </a:moveTo>
                <a:cubicBezTo>
                  <a:pt x="171" y="33"/>
                  <a:pt x="164" y="40"/>
                  <a:pt x="164" y="48"/>
                </a:cubicBezTo>
                <a:cubicBezTo>
                  <a:pt x="164" y="56"/>
                  <a:pt x="171" y="63"/>
                  <a:pt x="179" y="63"/>
                </a:cubicBezTo>
                <a:cubicBezTo>
                  <a:pt x="187" y="63"/>
                  <a:pt x="194" y="56"/>
                  <a:pt x="194" y="48"/>
                </a:cubicBezTo>
                <a:cubicBezTo>
                  <a:pt x="194" y="40"/>
                  <a:pt x="187" y="33"/>
                  <a:pt x="179" y="33"/>
                </a:cubicBezTo>
                <a:close/>
                <a:moveTo>
                  <a:pt x="179" y="66"/>
                </a:moveTo>
                <a:cubicBezTo>
                  <a:pt x="171" y="66"/>
                  <a:pt x="164" y="72"/>
                  <a:pt x="164" y="81"/>
                </a:cubicBezTo>
                <a:cubicBezTo>
                  <a:pt x="164" y="89"/>
                  <a:pt x="171" y="95"/>
                  <a:pt x="179" y="95"/>
                </a:cubicBezTo>
                <a:cubicBezTo>
                  <a:pt x="187" y="95"/>
                  <a:pt x="194" y="89"/>
                  <a:pt x="194" y="81"/>
                </a:cubicBezTo>
                <a:cubicBezTo>
                  <a:pt x="194" y="72"/>
                  <a:pt x="187" y="66"/>
                  <a:pt x="179" y="66"/>
                </a:cubicBezTo>
                <a:close/>
                <a:moveTo>
                  <a:pt x="179" y="99"/>
                </a:moveTo>
                <a:cubicBezTo>
                  <a:pt x="171" y="99"/>
                  <a:pt x="164" y="105"/>
                  <a:pt x="164" y="114"/>
                </a:cubicBezTo>
                <a:cubicBezTo>
                  <a:pt x="164" y="122"/>
                  <a:pt x="171" y="128"/>
                  <a:pt x="179" y="128"/>
                </a:cubicBezTo>
                <a:cubicBezTo>
                  <a:pt x="187" y="128"/>
                  <a:pt x="194" y="122"/>
                  <a:pt x="194" y="114"/>
                </a:cubicBezTo>
                <a:cubicBezTo>
                  <a:pt x="194" y="105"/>
                  <a:pt x="187" y="99"/>
                  <a:pt x="179" y="99"/>
                </a:cubicBezTo>
                <a:close/>
                <a:moveTo>
                  <a:pt x="179" y="132"/>
                </a:moveTo>
                <a:cubicBezTo>
                  <a:pt x="171" y="132"/>
                  <a:pt x="164" y="138"/>
                  <a:pt x="164" y="147"/>
                </a:cubicBezTo>
                <a:cubicBezTo>
                  <a:pt x="164" y="155"/>
                  <a:pt x="171" y="161"/>
                  <a:pt x="179" y="161"/>
                </a:cubicBezTo>
                <a:cubicBezTo>
                  <a:pt x="187" y="161"/>
                  <a:pt x="194" y="155"/>
                  <a:pt x="194" y="147"/>
                </a:cubicBezTo>
                <a:cubicBezTo>
                  <a:pt x="194" y="138"/>
                  <a:pt x="187" y="132"/>
                  <a:pt x="179" y="132"/>
                </a:cubicBezTo>
                <a:close/>
                <a:moveTo>
                  <a:pt x="179" y="165"/>
                </a:moveTo>
                <a:cubicBezTo>
                  <a:pt x="171" y="165"/>
                  <a:pt x="164" y="171"/>
                  <a:pt x="164" y="179"/>
                </a:cubicBezTo>
                <a:cubicBezTo>
                  <a:pt x="164" y="188"/>
                  <a:pt x="171" y="194"/>
                  <a:pt x="179" y="194"/>
                </a:cubicBezTo>
                <a:cubicBezTo>
                  <a:pt x="187" y="194"/>
                  <a:pt x="194" y="188"/>
                  <a:pt x="194" y="179"/>
                </a:cubicBezTo>
                <a:cubicBezTo>
                  <a:pt x="194" y="171"/>
                  <a:pt x="187" y="165"/>
                  <a:pt x="179" y="165"/>
                </a:cubicBezTo>
                <a:close/>
                <a:moveTo>
                  <a:pt x="179" y="198"/>
                </a:moveTo>
                <a:cubicBezTo>
                  <a:pt x="171" y="198"/>
                  <a:pt x="164" y="204"/>
                  <a:pt x="164" y="212"/>
                </a:cubicBezTo>
                <a:cubicBezTo>
                  <a:pt x="164" y="221"/>
                  <a:pt x="171" y="227"/>
                  <a:pt x="179" y="227"/>
                </a:cubicBezTo>
                <a:cubicBezTo>
                  <a:pt x="187" y="227"/>
                  <a:pt x="194" y="221"/>
                  <a:pt x="194" y="212"/>
                </a:cubicBezTo>
                <a:cubicBezTo>
                  <a:pt x="194" y="204"/>
                  <a:pt x="187" y="198"/>
                  <a:pt x="179" y="198"/>
                </a:cubicBezTo>
                <a:close/>
                <a:moveTo>
                  <a:pt x="179" y="230"/>
                </a:moveTo>
                <a:cubicBezTo>
                  <a:pt x="171" y="230"/>
                  <a:pt x="164" y="237"/>
                  <a:pt x="164" y="245"/>
                </a:cubicBezTo>
                <a:cubicBezTo>
                  <a:pt x="164" y="253"/>
                  <a:pt x="171" y="260"/>
                  <a:pt x="179" y="260"/>
                </a:cubicBezTo>
                <a:cubicBezTo>
                  <a:pt x="187" y="260"/>
                  <a:pt x="194" y="253"/>
                  <a:pt x="194" y="245"/>
                </a:cubicBezTo>
                <a:cubicBezTo>
                  <a:pt x="194" y="237"/>
                  <a:pt x="187" y="230"/>
                  <a:pt x="179" y="230"/>
                </a:cubicBezTo>
                <a:close/>
                <a:moveTo>
                  <a:pt x="179" y="263"/>
                </a:moveTo>
                <a:cubicBezTo>
                  <a:pt x="171" y="263"/>
                  <a:pt x="164" y="270"/>
                  <a:pt x="164" y="278"/>
                </a:cubicBezTo>
                <a:cubicBezTo>
                  <a:pt x="164" y="286"/>
                  <a:pt x="171" y="293"/>
                  <a:pt x="179" y="293"/>
                </a:cubicBezTo>
                <a:cubicBezTo>
                  <a:pt x="187" y="293"/>
                  <a:pt x="194" y="286"/>
                  <a:pt x="194" y="278"/>
                </a:cubicBezTo>
                <a:cubicBezTo>
                  <a:pt x="194" y="270"/>
                  <a:pt x="187" y="263"/>
                  <a:pt x="179" y="263"/>
                </a:cubicBezTo>
                <a:close/>
                <a:moveTo>
                  <a:pt x="179" y="296"/>
                </a:moveTo>
                <a:cubicBezTo>
                  <a:pt x="171" y="296"/>
                  <a:pt x="164" y="303"/>
                  <a:pt x="164" y="311"/>
                </a:cubicBezTo>
                <a:cubicBezTo>
                  <a:pt x="164" y="319"/>
                  <a:pt x="171" y="326"/>
                  <a:pt x="179" y="326"/>
                </a:cubicBezTo>
                <a:cubicBezTo>
                  <a:pt x="187" y="326"/>
                  <a:pt x="194" y="319"/>
                  <a:pt x="194" y="311"/>
                </a:cubicBezTo>
                <a:cubicBezTo>
                  <a:pt x="194" y="303"/>
                  <a:pt x="187" y="296"/>
                  <a:pt x="179" y="296"/>
                </a:cubicBezTo>
                <a:close/>
                <a:moveTo>
                  <a:pt x="179" y="329"/>
                </a:moveTo>
                <a:cubicBezTo>
                  <a:pt x="171" y="329"/>
                  <a:pt x="164" y="336"/>
                  <a:pt x="164" y="344"/>
                </a:cubicBezTo>
                <a:cubicBezTo>
                  <a:pt x="164" y="352"/>
                  <a:pt x="171" y="359"/>
                  <a:pt x="179" y="359"/>
                </a:cubicBezTo>
                <a:cubicBezTo>
                  <a:pt x="187" y="359"/>
                  <a:pt x="194" y="352"/>
                  <a:pt x="194" y="344"/>
                </a:cubicBezTo>
                <a:cubicBezTo>
                  <a:pt x="194" y="336"/>
                  <a:pt x="187" y="329"/>
                  <a:pt x="179" y="329"/>
                </a:cubicBezTo>
                <a:close/>
                <a:moveTo>
                  <a:pt x="179" y="362"/>
                </a:moveTo>
                <a:cubicBezTo>
                  <a:pt x="171" y="362"/>
                  <a:pt x="164" y="369"/>
                  <a:pt x="164" y="377"/>
                </a:cubicBezTo>
                <a:cubicBezTo>
                  <a:pt x="164" y="385"/>
                  <a:pt x="171" y="392"/>
                  <a:pt x="179" y="392"/>
                </a:cubicBezTo>
                <a:cubicBezTo>
                  <a:pt x="187" y="392"/>
                  <a:pt x="194" y="385"/>
                  <a:pt x="194" y="377"/>
                </a:cubicBezTo>
                <a:cubicBezTo>
                  <a:pt x="194" y="369"/>
                  <a:pt x="187" y="362"/>
                  <a:pt x="179" y="362"/>
                </a:cubicBezTo>
                <a:close/>
                <a:moveTo>
                  <a:pt x="179" y="395"/>
                </a:moveTo>
                <a:cubicBezTo>
                  <a:pt x="171" y="395"/>
                  <a:pt x="164" y="402"/>
                  <a:pt x="164" y="410"/>
                </a:cubicBezTo>
                <a:cubicBezTo>
                  <a:pt x="164" y="418"/>
                  <a:pt x="171" y="425"/>
                  <a:pt x="179" y="425"/>
                </a:cubicBezTo>
                <a:cubicBezTo>
                  <a:pt x="187" y="425"/>
                  <a:pt x="194" y="418"/>
                  <a:pt x="194" y="410"/>
                </a:cubicBezTo>
                <a:cubicBezTo>
                  <a:pt x="194" y="402"/>
                  <a:pt x="187" y="395"/>
                  <a:pt x="179" y="395"/>
                </a:cubicBezTo>
                <a:close/>
                <a:moveTo>
                  <a:pt x="179" y="428"/>
                </a:moveTo>
                <a:cubicBezTo>
                  <a:pt x="171" y="428"/>
                  <a:pt x="164" y="435"/>
                  <a:pt x="164" y="443"/>
                </a:cubicBezTo>
                <a:cubicBezTo>
                  <a:pt x="164" y="451"/>
                  <a:pt x="171" y="458"/>
                  <a:pt x="179" y="458"/>
                </a:cubicBezTo>
                <a:cubicBezTo>
                  <a:pt x="187" y="458"/>
                  <a:pt x="194" y="451"/>
                  <a:pt x="194" y="443"/>
                </a:cubicBezTo>
                <a:cubicBezTo>
                  <a:pt x="194" y="435"/>
                  <a:pt x="187" y="428"/>
                  <a:pt x="179" y="428"/>
                </a:cubicBezTo>
                <a:close/>
                <a:moveTo>
                  <a:pt x="179" y="461"/>
                </a:moveTo>
                <a:cubicBezTo>
                  <a:pt x="171" y="461"/>
                  <a:pt x="164" y="468"/>
                  <a:pt x="164" y="476"/>
                </a:cubicBezTo>
                <a:cubicBezTo>
                  <a:pt x="164" y="484"/>
                  <a:pt x="171" y="491"/>
                  <a:pt x="179" y="491"/>
                </a:cubicBezTo>
                <a:cubicBezTo>
                  <a:pt x="187" y="491"/>
                  <a:pt x="194" y="484"/>
                  <a:pt x="194" y="476"/>
                </a:cubicBezTo>
                <a:cubicBezTo>
                  <a:pt x="194" y="468"/>
                  <a:pt x="187" y="461"/>
                  <a:pt x="179" y="461"/>
                </a:cubicBezTo>
                <a:close/>
                <a:moveTo>
                  <a:pt x="179" y="494"/>
                </a:moveTo>
                <a:cubicBezTo>
                  <a:pt x="171" y="494"/>
                  <a:pt x="164" y="500"/>
                  <a:pt x="164" y="509"/>
                </a:cubicBezTo>
                <a:cubicBezTo>
                  <a:pt x="164" y="517"/>
                  <a:pt x="171" y="523"/>
                  <a:pt x="179" y="523"/>
                </a:cubicBezTo>
                <a:cubicBezTo>
                  <a:pt x="187" y="523"/>
                  <a:pt x="194" y="517"/>
                  <a:pt x="194" y="509"/>
                </a:cubicBezTo>
                <a:cubicBezTo>
                  <a:pt x="194" y="500"/>
                  <a:pt x="187" y="494"/>
                  <a:pt x="179" y="494"/>
                </a:cubicBezTo>
                <a:close/>
                <a:moveTo>
                  <a:pt x="179" y="527"/>
                </a:moveTo>
                <a:cubicBezTo>
                  <a:pt x="171" y="527"/>
                  <a:pt x="164" y="533"/>
                  <a:pt x="164" y="542"/>
                </a:cubicBezTo>
                <a:cubicBezTo>
                  <a:pt x="164" y="550"/>
                  <a:pt x="171" y="556"/>
                  <a:pt x="179" y="556"/>
                </a:cubicBezTo>
                <a:cubicBezTo>
                  <a:pt x="187" y="556"/>
                  <a:pt x="194" y="550"/>
                  <a:pt x="194" y="542"/>
                </a:cubicBezTo>
                <a:cubicBezTo>
                  <a:pt x="194" y="533"/>
                  <a:pt x="187" y="527"/>
                  <a:pt x="179" y="527"/>
                </a:cubicBezTo>
                <a:close/>
                <a:moveTo>
                  <a:pt x="179" y="560"/>
                </a:moveTo>
                <a:cubicBezTo>
                  <a:pt x="171" y="560"/>
                  <a:pt x="164" y="566"/>
                  <a:pt x="164" y="574"/>
                </a:cubicBezTo>
                <a:cubicBezTo>
                  <a:pt x="164" y="583"/>
                  <a:pt x="171" y="589"/>
                  <a:pt x="179" y="589"/>
                </a:cubicBezTo>
                <a:cubicBezTo>
                  <a:pt x="187" y="589"/>
                  <a:pt x="194" y="583"/>
                  <a:pt x="194" y="574"/>
                </a:cubicBezTo>
                <a:cubicBezTo>
                  <a:pt x="194" y="566"/>
                  <a:pt x="187" y="560"/>
                  <a:pt x="179" y="560"/>
                </a:cubicBezTo>
                <a:close/>
                <a:moveTo>
                  <a:pt x="179" y="593"/>
                </a:moveTo>
                <a:cubicBezTo>
                  <a:pt x="171" y="593"/>
                  <a:pt x="164" y="599"/>
                  <a:pt x="164" y="607"/>
                </a:cubicBezTo>
                <a:cubicBezTo>
                  <a:pt x="164" y="616"/>
                  <a:pt x="171" y="622"/>
                  <a:pt x="179" y="622"/>
                </a:cubicBezTo>
                <a:cubicBezTo>
                  <a:pt x="187" y="622"/>
                  <a:pt x="194" y="616"/>
                  <a:pt x="194" y="607"/>
                </a:cubicBezTo>
                <a:cubicBezTo>
                  <a:pt x="194" y="599"/>
                  <a:pt x="187" y="593"/>
                  <a:pt x="179" y="593"/>
                </a:cubicBezTo>
                <a:close/>
                <a:moveTo>
                  <a:pt x="179" y="625"/>
                </a:moveTo>
                <a:cubicBezTo>
                  <a:pt x="171" y="625"/>
                  <a:pt x="164" y="632"/>
                  <a:pt x="164" y="640"/>
                </a:cubicBezTo>
                <a:cubicBezTo>
                  <a:pt x="164" y="648"/>
                  <a:pt x="171" y="655"/>
                  <a:pt x="179" y="655"/>
                </a:cubicBezTo>
                <a:cubicBezTo>
                  <a:pt x="187" y="655"/>
                  <a:pt x="194" y="648"/>
                  <a:pt x="194" y="640"/>
                </a:cubicBezTo>
                <a:cubicBezTo>
                  <a:pt x="194" y="632"/>
                  <a:pt x="187" y="625"/>
                  <a:pt x="179" y="625"/>
                </a:cubicBezTo>
                <a:close/>
                <a:moveTo>
                  <a:pt x="179" y="658"/>
                </a:moveTo>
                <a:cubicBezTo>
                  <a:pt x="171" y="658"/>
                  <a:pt x="164" y="665"/>
                  <a:pt x="164" y="673"/>
                </a:cubicBezTo>
                <a:cubicBezTo>
                  <a:pt x="164" y="681"/>
                  <a:pt x="171" y="688"/>
                  <a:pt x="179" y="688"/>
                </a:cubicBezTo>
                <a:cubicBezTo>
                  <a:pt x="187" y="688"/>
                  <a:pt x="194" y="681"/>
                  <a:pt x="194" y="673"/>
                </a:cubicBezTo>
                <a:cubicBezTo>
                  <a:pt x="194" y="665"/>
                  <a:pt x="187" y="658"/>
                  <a:pt x="179" y="658"/>
                </a:cubicBezTo>
                <a:close/>
                <a:moveTo>
                  <a:pt x="179" y="691"/>
                </a:moveTo>
                <a:cubicBezTo>
                  <a:pt x="171" y="691"/>
                  <a:pt x="164" y="698"/>
                  <a:pt x="164" y="706"/>
                </a:cubicBezTo>
                <a:cubicBezTo>
                  <a:pt x="164" y="714"/>
                  <a:pt x="171" y="721"/>
                  <a:pt x="179" y="721"/>
                </a:cubicBezTo>
                <a:cubicBezTo>
                  <a:pt x="187" y="721"/>
                  <a:pt x="194" y="714"/>
                  <a:pt x="194" y="706"/>
                </a:cubicBezTo>
                <a:cubicBezTo>
                  <a:pt x="194" y="698"/>
                  <a:pt x="187" y="691"/>
                  <a:pt x="179" y="691"/>
                </a:cubicBezTo>
                <a:close/>
                <a:moveTo>
                  <a:pt x="179" y="724"/>
                </a:moveTo>
                <a:cubicBezTo>
                  <a:pt x="171" y="724"/>
                  <a:pt x="164" y="731"/>
                  <a:pt x="164" y="739"/>
                </a:cubicBezTo>
                <a:cubicBezTo>
                  <a:pt x="164" y="747"/>
                  <a:pt x="171" y="754"/>
                  <a:pt x="179" y="754"/>
                </a:cubicBezTo>
                <a:cubicBezTo>
                  <a:pt x="187" y="754"/>
                  <a:pt x="194" y="747"/>
                  <a:pt x="194" y="739"/>
                </a:cubicBezTo>
                <a:cubicBezTo>
                  <a:pt x="194" y="731"/>
                  <a:pt x="187" y="724"/>
                  <a:pt x="179" y="724"/>
                </a:cubicBezTo>
                <a:close/>
                <a:moveTo>
                  <a:pt x="179" y="757"/>
                </a:moveTo>
                <a:cubicBezTo>
                  <a:pt x="171" y="757"/>
                  <a:pt x="164" y="764"/>
                  <a:pt x="164" y="772"/>
                </a:cubicBezTo>
                <a:cubicBezTo>
                  <a:pt x="164" y="780"/>
                  <a:pt x="171" y="787"/>
                  <a:pt x="179" y="787"/>
                </a:cubicBezTo>
                <a:cubicBezTo>
                  <a:pt x="187" y="787"/>
                  <a:pt x="194" y="780"/>
                  <a:pt x="194" y="772"/>
                </a:cubicBezTo>
                <a:cubicBezTo>
                  <a:pt x="194" y="764"/>
                  <a:pt x="187" y="757"/>
                  <a:pt x="179" y="757"/>
                </a:cubicBezTo>
                <a:close/>
                <a:moveTo>
                  <a:pt x="179" y="790"/>
                </a:moveTo>
                <a:cubicBezTo>
                  <a:pt x="171" y="790"/>
                  <a:pt x="164" y="797"/>
                  <a:pt x="164" y="805"/>
                </a:cubicBezTo>
                <a:cubicBezTo>
                  <a:pt x="164" y="813"/>
                  <a:pt x="171" y="820"/>
                  <a:pt x="179" y="820"/>
                </a:cubicBezTo>
                <a:cubicBezTo>
                  <a:pt x="187" y="820"/>
                  <a:pt x="194" y="813"/>
                  <a:pt x="194" y="805"/>
                </a:cubicBezTo>
                <a:cubicBezTo>
                  <a:pt x="194" y="797"/>
                  <a:pt x="187" y="790"/>
                  <a:pt x="179" y="790"/>
                </a:cubicBezTo>
                <a:close/>
                <a:moveTo>
                  <a:pt x="179" y="823"/>
                </a:moveTo>
                <a:cubicBezTo>
                  <a:pt x="171" y="823"/>
                  <a:pt x="164" y="830"/>
                  <a:pt x="164" y="838"/>
                </a:cubicBezTo>
                <a:cubicBezTo>
                  <a:pt x="164" y="846"/>
                  <a:pt x="171" y="853"/>
                  <a:pt x="179" y="853"/>
                </a:cubicBezTo>
                <a:cubicBezTo>
                  <a:pt x="187" y="853"/>
                  <a:pt x="194" y="846"/>
                  <a:pt x="194" y="838"/>
                </a:cubicBezTo>
                <a:cubicBezTo>
                  <a:pt x="194" y="830"/>
                  <a:pt x="187" y="823"/>
                  <a:pt x="179" y="823"/>
                </a:cubicBezTo>
                <a:close/>
                <a:moveTo>
                  <a:pt x="179" y="856"/>
                </a:moveTo>
                <a:cubicBezTo>
                  <a:pt x="171" y="856"/>
                  <a:pt x="164" y="863"/>
                  <a:pt x="164" y="871"/>
                </a:cubicBezTo>
                <a:cubicBezTo>
                  <a:pt x="164" y="879"/>
                  <a:pt x="171" y="886"/>
                  <a:pt x="179" y="886"/>
                </a:cubicBezTo>
                <a:cubicBezTo>
                  <a:pt x="187" y="886"/>
                  <a:pt x="194" y="879"/>
                  <a:pt x="194" y="871"/>
                </a:cubicBezTo>
                <a:cubicBezTo>
                  <a:pt x="194" y="863"/>
                  <a:pt x="187" y="856"/>
                  <a:pt x="179" y="856"/>
                </a:cubicBezTo>
                <a:close/>
                <a:moveTo>
                  <a:pt x="179" y="889"/>
                </a:moveTo>
                <a:cubicBezTo>
                  <a:pt x="171" y="889"/>
                  <a:pt x="164" y="895"/>
                  <a:pt x="164" y="904"/>
                </a:cubicBezTo>
                <a:cubicBezTo>
                  <a:pt x="164" y="912"/>
                  <a:pt x="171" y="918"/>
                  <a:pt x="179" y="918"/>
                </a:cubicBezTo>
                <a:cubicBezTo>
                  <a:pt x="187" y="918"/>
                  <a:pt x="194" y="912"/>
                  <a:pt x="194" y="904"/>
                </a:cubicBezTo>
                <a:cubicBezTo>
                  <a:pt x="194" y="895"/>
                  <a:pt x="187" y="889"/>
                  <a:pt x="179" y="889"/>
                </a:cubicBezTo>
                <a:close/>
                <a:moveTo>
                  <a:pt x="179" y="922"/>
                </a:moveTo>
                <a:cubicBezTo>
                  <a:pt x="171" y="922"/>
                  <a:pt x="164" y="928"/>
                  <a:pt x="164" y="937"/>
                </a:cubicBezTo>
                <a:cubicBezTo>
                  <a:pt x="164" y="945"/>
                  <a:pt x="171" y="951"/>
                  <a:pt x="179" y="951"/>
                </a:cubicBezTo>
                <a:cubicBezTo>
                  <a:pt x="187" y="951"/>
                  <a:pt x="194" y="945"/>
                  <a:pt x="194" y="937"/>
                </a:cubicBezTo>
                <a:cubicBezTo>
                  <a:pt x="194" y="928"/>
                  <a:pt x="187" y="922"/>
                  <a:pt x="179" y="922"/>
                </a:cubicBezTo>
                <a:close/>
                <a:moveTo>
                  <a:pt x="179" y="955"/>
                </a:moveTo>
                <a:cubicBezTo>
                  <a:pt x="171" y="955"/>
                  <a:pt x="164" y="961"/>
                  <a:pt x="164" y="970"/>
                </a:cubicBezTo>
                <a:cubicBezTo>
                  <a:pt x="164" y="978"/>
                  <a:pt x="171" y="984"/>
                  <a:pt x="179" y="984"/>
                </a:cubicBezTo>
                <a:cubicBezTo>
                  <a:pt x="187" y="984"/>
                  <a:pt x="194" y="978"/>
                  <a:pt x="194" y="970"/>
                </a:cubicBezTo>
                <a:cubicBezTo>
                  <a:pt x="194" y="961"/>
                  <a:pt x="187" y="955"/>
                  <a:pt x="179" y="955"/>
                </a:cubicBezTo>
                <a:close/>
                <a:moveTo>
                  <a:pt x="179" y="988"/>
                </a:moveTo>
                <a:cubicBezTo>
                  <a:pt x="171" y="988"/>
                  <a:pt x="164" y="994"/>
                  <a:pt x="164" y="1002"/>
                </a:cubicBezTo>
                <a:cubicBezTo>
                  <a:pt x="164" y="1011"/>
                  <a:pt x="171" y="1017"/>
                  <a:pt x="179" y="1017"/>
                </a:cubicBezTo>
                <a:cubicBezTo>
                  <a:pt x="187" y="1017"/>
                  <a:pt x="194" y="1011"/>
                  <a:pt x="194" y="1002"/>
                </a:cubicBezTo>
                <a:cubicBezTo>
                  <a:pt x="194" y="994"/>
                  <a:pt x="187" y="988"/>
                  <a:pt x="179" y="988"/>
                </a:cubicBezTo>
                <a:close/>
                <a:moveTo>
                  <a:pt x="179" y="1021"/>
                </a:moveTo>
                <a:cubicBezTo>
                  <a:pt x="171" y="1021"/>
                  <a:pt x="164" y="1027"/>
                  <a:pt x="164" y="1035"/>
                </a:cubicBezTo>
                <a:cubicBezTo>
                  <a:pt x="164" y="1044"/>
                  <a:pt x="171" y="1050"/>
                  <a:pt x="179" y="1050"/>
                </a:cubicBezTo>
                <a:cubicBezTo>
                  <a:pt x="187" y="1050"/>
                  <a:pt x="194" y="1044"/>
                  <a:pt x="194" y="1035"/>
                </a:cubicBezTo>
                <a:cubicBezTo>
                  <a:pt x="194" y="1027"/>
                  <a:pt x="187" y="1021"/>
                  <a:pt x="179" y="1021"/>
                </a:cubicBezTo>
                <a:close/>
                <a:moveTo>
                  <a:pt x="179" y="1053"/>
                </a:moveTo>
                <a:cubicBezTo>
                  <a:pt x="171" y="1053"/>
                  <a:pt x="164" y="1060"/>
                  <a:pt x="164" y="1068"/>
                </a:cubicBezTo>
                <a:cubicBezTo>
                  <a:pt x="164" y="1076"/>
                  <a:pt x="171" y="1083"/>
                  <a:pt x="179" y="1083"/>
                </a:cubicBezTo>
                <a:cubicBezTo>
                  <a:pt x="187" y="1083"/>
                  <a:pt x="194" y="1076"/>
                  <a:pt x="194" y="1068"/>
                </a:cubicBezTo>
                <a:cubicBezTo>
                  <a:pt x="194" y="1060"/>
                  <a:pt x="187" y="1053"/>
                  <a:pt x="179" y="1053"/>
                </a:cubicBezTo>
                <a:close/>
                <a:moveTo>
                  <a:pt x="179" y="1086"/>
                </a:moveTo>
                <a:cubicBezTo>
                  <a:pt x="171" y="1086"/>
                  <a:pt x="164" y="1093"/>
                  <a:pt x="164" y="1101"/>
                </a:cubicBezTo>
                <a:cubicBezTo>
                  <a:pt x="164" y="1109"/>
                  <a:pt x="171" y="1116"/>
                  <a:pt x="179" y="1116"/>
                </a:cubicBezTo>
                <a:cubicBezTo>
                  <a:pt x="187" y="1116"/>
                  <a:pt x="194" y="1109"/>
                  <a:pt x="194" y="1101"/>
                </a:cubicBezTo>
                <a:cubicBezTo>
                  <a:pt x="194" y="1093"/>
                  <a:pt x="187" y="1086"/>
                  <a:pt x="179" y="1086"/>
                </a:cubicBezTo>
                <a:close/>
                <a:moveTo>
                  <a:pt x="179" y="1119"/>
                </a:moveTo>
                <a:cubicBezTo>
                  <a:pt x="171" y="1119"/>
                  <a:pt x="164" y="1126"/>
                  <a:pt x="164" y="1134"/>
                </a:cubicBezTo>
                <a:cubicBezTo>
                  <a:pt x="164" y="1142"/>
                  <a:pt x="171" y="1149"/>
                  <a:pt x="179" y="1149"/>
                </a:cubicBezTo>
                <a:cubicBezTo>
                  <a:pt x="187" y="1149"/>
                  <a:pt x="194" y="1142"/>
                  <a:pt x="194" y="1134"/>
                </a:cubicBezTo>
                <a:cubicBezTo>
                  <a:pt x="194" y="1126"/>
                  <a:pt x="187" y="1119"/>
                  <a:pt x="179" y="1119"/>
                </a:cubicBezTo>
                <a:close/>
                <a:moveTo>
                  <a:pt x="179" y="1152"/>
                </a:moveTo>
                <a:cubicBezTo>
                  <a:pt x="171" y="1152"/>
                  <a:pt x="164" y="1159"/>
                  <a:pt x="164" y="1167"/>
                </a:cubicBezTo>
                <a:cubicBezTo>
                  <a:pt x="164" y="1175"/>
                  <a:pt x="171" y="1182"/>
                  <a:pt x="179" y="1182"/>
                </a:cubicBezTo>
                <a:cubicBezTo>
                  <a:pt x="187" y="1182"/>
                  <a:pt x="194" y="1175"/>
                  <a:pt x="194" y="1167"/>
                </a:cubicBezTo>
                <a:cubicBezTo>
                  <a:pt x="194" y="1159"/>
                  <a:pt x="187" y="1152"/>
                  <a:pt x="179" y="1152"/>
                </a:cubicBezTo>
                <a:close/>
                <a:moveTo>
                  <a:pt x="179" y="1185"/>
                </a:moveTo>
                <a:cubicBezTo>
                  <a:pt x="171" y="1185"/>
                  <a:pt x="164" y="1192"/>
                  <a:pt x="164" y="1200"/>
                </a:cubicBezTo>
                <a:cubicBezTo>
                  <a:pt x="164" y="1208"/>
                  <a:pt x="171" y="1215"/>
                  <a:pt x="179" y="1215"/>
                </a:cubicBezTo>
                <a:cubicBezTo>
                  <a:pt x="187" y="1215"/>
                  <a:pt x="194" y="1208"/>
                  <a:pt x="194" y="1200"/>
                </a:cubicBezTo>
                <a:cubicBezTo>
                  <a:pt x="194" y="1192"/>
                  <a:pt x="187" y="1185"/>
                  <a:pt x="179" y="1185"/>
                </a:cubicBezTo>
                <a:close/>
                <a:moveTo>
                  <a:pt x="179" y="1218"/>
                </a:moveTo>
                <a:cubicBezTo>
                  <a:pt x="171" y="1218"/>
                  <a:pt x="164" y="1225"/>
                  <a:pt x="164" y="1233"/>
                </a:cubicBezTo>
                <a:cubicBezTo>
                  <a:pt x="164" y="1241"/>
                  <a:pt x="171" y="1248"/>
                  <a:pt x="179" y="1248"/>
                </a:cubicBezTo>
                <a:cubicBezTo>
                  <a:pt x="187" y="1248"/>
                  <a:pt x="194" y="1241"/>
                  <a:pt x="194" y="1233"/>
                </a:cubicBezTo>
                <a:cubicBezTo>
                  <a:pt x="194" y="1225"/>
                  <a:pt x="187" y="1218"/>
                  <a:pt x="179" y="1218"/>
                </a:cubicBezTo>
                <a:close/>
                <a:moveTo>
                  <a:pt x="179" y="1251"/>
                </a:moveTo>
                <a:cubicBezTo>
                  <a:pt x="171" y="1251"/>
                  <a:pt x="164" y="1258"/>
                  <a:pt x="164" y="1266"/>
                </a:cubicBezTo>
                <a:cubicBezTo>
                  <a:pt x="164" y="1274"/>
                  <a:pt x="171" y="1281"/>
                  <a:pt x="179" y="1281"/>
                </a:cubicBezTo>
                <a:cubicBezTo>
                  <a:pt x="187" y="1281"/>
                  <a:pt x="194" y="1274"/>
                  <a:pt x="194" y="1266"/>
                </a:cubicBezTo>
                <a:cubicBezTo>
                  <a:pt x="194" y="1258"/>
                  <a:pt x="187" y="1251"/>
                  <a:pt x="179" y="1251"/>
                </a:cubicBezTo>
                <a:close/>
                <a:moveTo>
                  <a:pt x="179" y="1284"/>
                </a:moveTo>
                <a:cubicBezTo>
                  <a:pt x="171" y="1284"/>
                  <a:pt x="164" y="1291"/>
                  <a:pt x="164" y="1299"/>
                </a:cubicBezTo>
                <a:cubicBezTo>
                  <a:pt x="164" y="1307"/>
                  <a:pt x="171" y="1314"/>
                  <a:pt x="179" y="1314"/>
                </a:cubicBezTo>
                <a:cubicBezTo>
                  <a:pt x="187" y="1314"/>
                  <a:pt x="194" y="1307"/>
                  <a:pt x="194" y="1299"/>
                </a:cubicBezTo>
                <a:cubicBezTo>
                  <a:pt x="194" y="1291"/>
                  <a:pt x="187" y="1284"/>
                  <a:pt x="179" y="1284"/>
                </a:cubicBezTo>
                <a:close/>
                <a:moveTo>
                  <a:pt x="179" y="1317"/>
                </a:moveTo>
                <a:cubicBezTo>
                  <a:pt x="171" y="1317"/>
                  <a:pt x="164" y="1323"/>
                  <a:pt x="164" y="1332"/>
                </a:cubicBezTo>
                <a:cubicBezTo>
                  <a:pt x="164" y="1340"/>
                  <a:pt x="171" y="1346"/>
                  <a:pt x="179" y="1346"/>
                </a:cubicBezTo>
                <a:cubicBezTo>
                  <a:pt x="187" y="1346"/>
                  <a:pt x="194" y="1340"/>
                  <a:pt x="194" y="1332"/>
                </a:cubicBezTo>
                <a:cubicBezTo>
                  <a:pt x="194" y="1323"/>
                  <a:pt x="187" y="1317"/>
                  <a:pt x="179" y="1317"/>
                </a:cubicBezTo>
                <a:close/>
                <a:moveTo>
                  <a:pt x="179" y="1350"/>
                </a:moveTo>
                <a:cubicBezTo>
                  <a:pt x="171" y="1350"/>
                  <a:pt x="164" y="1356"/>
                  <a:pt x="164" y="1365"/>
                </a:cubicBezTo>
                <a:cubicBezTo>
                  <a:pt x="164" y="1373"/>
                  <a:pt x="171" y="1379"/>
                  <a:pt x="179" y="1379"/>
                </a:cubicBezTo>
                <a:cubicBezTo>
                  <a:pt x="187" y="1379"/>
                  <a:pt x="194" y="1373"/>
                  <a:pt x="194" y="1365"/>
                </a:cubicBezTo>
                <a:cubicBezTo>
                  <a:pt x="194" y="1356"/>
                  <a:pt x="187" y="1350"/>
                  <a:pt x="179" y="1350"/>
                </a:cubicBezTo>
                <a:close/>
                <a:moveTo>
                  <a:pt x="179" y="1383"/>
                </a:moveTo>
                <a:cubicBezTo>
                  <a:pt x="171" y="1383"/>
                  <a:pt x="164" y="1389"/>
                  <a:pt x="164" y="1397"/>
                </a:cubicBezTo>
                <a:cubicBezTo>
                  <a:pt x="164" y="1406"/>
                  <a:pt x="171" y="1412"/>
                  <a:pt x="179" y="1412"/>
                </a:cubicBezTo>
                <a:cubicBezTo>
                  <a:pt x="187" y="1412"/>
                  <a:pt x="194" y="1406"/>
                  <a:pt x="194" y="1397"/>
                </a:cubicBezTo>
                <a:cubicBezTo>
                  <a:pt x="194" y="1389"/>
                  <a:pt x="187" y="1383"/>
                  <a:pt x="179" y="1383"/>
                </a:cubicBezTo>
                <a:close/>
                <a:moveTo>
                  <a:pt x="179" y="1416"/>
                </a:moveTo>
                <a:cubicBezTo>
                  <a:pt x="171" y="1416"/>
                  <a:pt x="164" y="1422"/>
                  <a:pt x="164" y="1430"/>
                </a:cubicBezTo>
                <a:cubicBezTo>
                  <a:pt x="164" y="1439"/>
                  <a:pt x="171" y="1445"/>
                  <a:pt x="179" y="1445"/>
                </a:cubicBezTo>
                <a:cubicBezTo>
                  <a:pt x="187" y="1445"/>
                  <a:pt x="194" y="1439"/>
                  <a:pt x="194" y="1430"/>
                </a:cubicBezTo>
                <a:cubicBezTo>
                  <a:pt x="194" y="1422"/>
                  <a:pt x="187" y="1416"/>
                  <a:pt x="179" y="1416"/>
                </a:cubicBezTo>
                <a:close/>
                <a:moveTo>
                  <a:pt x="212" y="0"/>
                </a:moveTo>
                <a:cubicBezTo>
                  <a:pt x="204" y="0"/>
                  <a:pt x="197" y="7"/>
                  <a:pt x="197" y="15"/>
                </a:cubicBezTo>
                <a:cubicBezTo>
                  <a:pt x="197" y="23"/>
                  <a:pt x="204" y="30"/>
                  <a:pt x="212" y="30"/>
                </a:cubicBezTo>
                <a:cubicBezTo>
                  <a:pt x="220" y="30"/>
                  <a:pt x="227" y="23"/>
                  <a:pt x="227" y="15"/>
                </a:cubicBezTo>
                <a:cubicBezTo>
                  <a:pt x="227" y="7"/>
                  <a:pt x="220" y="0"/>
                  <a:pt x="212" y="0"/>
                </a:cubicBezTo>
                <a:close/>
                <a:moveTo>
                  <a:pt x="212" y="33"/>
                </a:moveTo>
                <a:cubicBezTo>
                  <a:pt x="204" y="33"/>
                  <a:pt x="197" y="40"/>
                  <a:pt x="197" y="48"/>
                </a:cubicBezTo>
                <a:cubicBezTo>
                  <a:pt x="197" y="56"/>
                  <a:pt x="204" y="63"/>
                  <a:pt x="212" y="63"/>
                </a:cubicBezTo>
                <a:cubicBezTo>
                  <a:pt x="220" y="63"/>
                  <a:pt x="227" y="56"/>
                  <a:pt x="227" y="48"/>
                </a:cubicBezTo>
                <a:cubicBezTo>
                  <a:pt x="227" y="40"/>
                  <a:pt x="220" y="33"/>
                  <a:pt x="212" y="33"/>
                </a:cubicBezTo>
                <a:close/>
                <a:moveTo>
                  <a:pt x="212" y="66"/>
                </a:moveTo>
                <a:cubicBezTo>
                  <a:pt x="204" y="66"/>
                  <a:pt x="197" y="72"/>
                  <a:pt x="197" y="81"/>
                </a:cubicBezTo>
                <a:cubicBezTo>
                  <a:pt x="197" y="89"/>
                  <a:pt x="204" y="95"/>
                  <a:pt x="212" y="95"/>
                </a:cubicBezTo>
                <a:cubicBezTo>
                  <a:pt x="220" y="95"/>
                  <a:pt x="227" y="89"/>
                  <a:pt x="227" y="81"/>
                </a:cubicBezTo>
                <a:cubicBezTo>
                  <a:pt x="227" y="72"/>
                  <a:pt x="220" y="66"/>
                  <a:pt x="212" y="66"/>
                </a:cubicBezTo>
                <a:close/>
                <a:moveTo>
                  <a:pt x="212" y="99"/>
                </a:moveTo>
                <a:cubicBezTo>
                  <a:pt x="204" y="99"/>
                  <a:pt x="197" y="105"/>
                  <a:pt x="197" y="114"/>
                </a:cubicBezTo>
                <a:cubicBezTo>
                  <a:pt x="197" y="122"/>
                  <a:pt x="204" y="128"/>
                  <a:pt x="212" y="128"/>
                </a:cubicBezTo>
                <a:cubicBezTo>
                  <a:pt x="220" y="128"/>
                  <a:pt x="227" y="122"/>
                  <a:pt x="227" y="114"/>
                </a:cubicBezTo>
                <a:cubicBezTo>
                  <a:pt x="227" y="105"/>
                  <a:pt x="220" y="99"/>
                  <a:pt x="212" y="99"/>
                </a:cubicBezTo>
                <a:close/>
                <a:moveTo>
                  <a:pt x="212" y="132"/>
                </a:moveTo>
                <a:cubicBezTo>
                  <a:pt x="204" y="132"/>
                  <a:pt x="197" y="138"/>
                  <a:pt x="197" y="147"/>
                </a:cubicBezTo>
                <a:cubicBezTo>
                  <a:pt x="197" y="155"/>
                  <a:pt x="204" y="161"/>
                  <a:pt x="212" y="161"/>
                </a:cubicBezTo>
                <a:cubicBezTo>
                  <a:pt x="220" y="161"/>
                  <a:pt x="227" y="155"/>
                  <a:pt x="227" y="147"/>
                </a:cubicBezTo>
                <a:cubicBezTo>
                  <a:pt x="227" y="138"/>
                  <a:pt x="220" y="132"/>
                  <a:pt x="212" y="132"/>
                </a:cubicBezTo>
                <a:close/>
                <a:moveTo>
                  <a:pt x="212" y="165"/>
                </a:moveTo>
                <a:cubicBezTo>
                  <a:pt x="204" y="165"/>
                  <a:pt x="197" y="171"/>
                  <a:pt x="197" y="179"/>
                </a:cubicBezTo>
                <a:cubicBezTo>
                  <a:pt x="197" y="188"/>
                  <a:pt x="204" y="194"/>
                  <a:pt x="212" y="194"/>
                </a:cubicBezTo>
                <a:cubicBezTo>
                  <a:pt x="220" y="194"/>
                  <a:pt x="227" y="188"/>
                  <a:pt x="227" y="179"/>
                </a:cubicBezTo>
                <a:cubicBezTo>
                  <a:pt x="227" y="171"/>
                  <a:pt x="220" y="165"/>
                  <a:pt x="212" y="165"/>
                </a:cubicBezTo>
                <a:close/>
                <a:moveTo>
                  <a:pt x="212" y="198"/>
                </a:moveTo>
                <a:cubicBezTo>
                  <a:pt x="204" y="198"/>
                  <a:pt x="197" y="204"/>
                  <a:pt x="197" y="212"/>
                </a:cubicBezTo>
                <a:cubicBezTo>
                  <a:pt x="197" y="221"/>
                  <a:pt x="204" y="227"/>
                  <a:pt x="212" y="227"/>
                </a:cubicBezTo>
                <a:cubicBezTo>
                  <a:pt x="220" y="227"/>
                  <a:pt x="227" y="221"/>
                  <a:pt x="227" y="212"/>
                </a:cubicBezTo>
                <a:cubicBezTo>
                  <a:pt x="227" y="204"/>
                  <a:pt x="220" y="198"/>
                  <a:pt x="212" y="198"/>
                </a:cubicBezTo>
                <a:close/>
                <a:moveTo>
                  <a:pt x="212" y="230"/>
                </a:moveTo>
                <a:cubicBezTo>
                  <a:pt x="204" y="230"/>
                  <a:pt x="197" y="237"/>
                  <a:pt x="197" y="245"/>
                </a:cubicBezTo>
                <a:cubicBezTo>
                  <a:pt x="197" y="253"/>
                  <a:pt x="204" y="260"/>
                  <a:pt x="212" y="260"/>
                </a:cubicBezTo>
                <a:cubicBezTo>
                  <a:pt x="220" y="260"/>
                  <a:pt x="227" y="253"/>
                  <a:pt x="227" y="245"/>
                </a:cubicBezTo>
                <a:cubicBezTo>
                  <a:pt x="227" y="237"/>
                  <a:pt x="220" y="230"/>
                  <a:pt x="212" y="230"/>
                </a:cubicBezTo>
                <a:close/>
                <a:moveTo>
                  <a:pt x="212" y="263"/>
                </a:moveTo>
                <a:cubicBezTo>
                  <a:pt x="204" y="263"/>
                  <a:pt x="197" y="270"/>
                  <a:pt x="197" y="278"/>
                </a:cubicBezTo>
                <a:cubicBezTo>
                  <a:pt x="197" y="286"/>
                  <a:pt x="204" y="293"/>
                  <a:pt x="212" y="293"/>
                </a:cubicBezTo>
                <a:cubicBezTo>
                  <a:pt x="220" y="293"/>
                  <a:pt x="227" y="286"/>
                  <a:pt x="227" y="278"/>
                </a:cubicBezTo>
                <a:cubicBezTo>
                  <a:pt x="227" y="270"/>
                  <a:pt x="220" y="263"/>
                  <a:pt x="212" y="263"/>
                </a:cubicBezTo>
                <a:close/>
                <a:moveTo>
                  <a:pt x="212" y="296"/>
                </a:moveTo>
                <a:cubicBezTo>
                  <a:pt x="204" y="296"/>
                  <a:pt x="197" y="303"/>
                  <a:pt x="197" y="311"/>
                </a:cubicBezTo>
                <a:cubicBezTo>
                  <a:pt x="197" y="319"/>
                  <a:pt x="204" y="326"/>
                  <a:pt x="212" y="326"/>
                </a:cubicBezTo>
                <a:cubicBezTo>
                  <a:pt x="220" y="326"/>
                  <a:pt x="227" y="319"/>
                  <a:pt x="227" y="311"/>
                </a:cubicBezTo>
                <a:cubicBezTo>
                  <a:pt x="227" y="303"/>
                  <a:pt x="220" y="296"/>
                  <a:pt x="212" y="296"/>
                </a:cubicBezTo>
                <a:close/>
                <a:moveTo>
                  <a:pt x="212" y="329"/>
                </a:moveTo>
                <a:cubicBezTo>
                  <a:pt x="204" y="329"/>
                  <a:pt x="197" y="336"/>
                  <a:pt x="197" y="344"/>
                </a:cubicBezTo>
                <a:cubicBezTo>
                  <a:pt x="197" y="352"/>
                  <a:pt x="204" y="359"/>
                  <a:pt x="212" y="359"/>
                </a:cubicBezTo>
                <a:cubicBezTo>
                  <a:pt x="220" y="359"/>
                  <a:pt x="227" y="352"/>
                  <a:pt x="227" y="344"/>
                </a:cubicBezTo>
                <a:cubicBezTo>
                  <a:pt x="227" y="336"/>
                  <a:pt x="220" y="329"/>
                  <a:pt x="212" y="329"/>
                </a:cubicBezTo>
                <a:close/>
                <a:moveTo>
                  <a:pt x="212" y="362"/>
                </a:moveTo>
                <a:cubicBezTo>
                  <a:pt x="204" y="362"/>
                  <a:pt x="197" y="369"/>
                  <a:pt x="197" y="377"/>
                </a:cubicBezTo>
                <a:cubicBezTo>
                  <a:pt x="197" y="385"/>
                  <a:pt x="204" y="392"/>
                  <a:pt x="212" y="392"/>
                </a:cubicBezTo>
                <a:cubicBezTo>
                  <a:pt x="220" y="392"/>
                  <a:pt x="227" y="385"/>
                  <a:pt x="227" y="377"/>
                </a:cubicBezTo>
                <a:cubicBezTo>
                  <a:pt x="227" y="369"/>
                  <a:pt x="220" y="362"/>
                  <a:pt x="212" y="362"/>
                </a:cubicBezTo>
                <a:close/>
                <a:moveTo>
                  <a:pt x="212" y="395"/>
                </a:moveTo>
                <a:cubicBezTo>
                  <a:pt x="204" y="395"/>
                  <a:pt x="197" y="402"/>
                  <a:pt x="197" y="410"/>
                </a:cubicBezTo>
                <a:cubicBezTo>
                  <a:pt x="197" y="418"/>
                  <a:pt x="204" y="425"/>
                  <a:pt x="212" y="425"/>
                </a:cubicBezTo>
                <a:cubicBezTo>
                  <a:pt x="220" y="425"/>
                  <a:pt x="227" y="418"/>
                  <a:pt x="227" y="410"/>
                </a:cubicBezTo>
                <a:cubicBezTo>
                  <a:pt x="227" y="402"/>
                  <a:pt x="220" y="395"/>
                  <a:pt x="212" y="395"/>
                </a:cubicBezTo>
                <a:close/>
                <a:moveTo>
                  <a:pt x="212" y="428"/>
                </a:moveTo>
                <a:cubicBezTo>
                  <a:pt x="204" y="428"/>
                  <a:pt x="197" y="435"/>
                  <a:pt x="197" y="443"/>
                </a:cubicBezTo>
                <a:cubicBezTo>
                  <a:pt x="197" y="451"/>
                  <a:pt x="204" y="458"/>
                  <a:pt x="212" y="458"/>
                </a:cubicBezTo>
                <a:cubicBezTo>
                  <a:pt x="220" y="458"/>
                  <a:pt x="227" y="451"/>
                  <a:pt x="227" y="443"/>
                </a:cubicBezTo>
                <a:cubicBezTo>
                  <a:pt x="227" y="435"/>
                  <a:pt x="220" y="428"/>
                  <a:pt x="212" y="428"/>
                </a:cubicBezTo>
                <a:close/>
                <a:moveTo>
                  <a:pt x="212" y="461"/>
                </a:moveTo>
                <a:cubicBezTo>
                  <a:pt x="204" y="461"/>
                  <a:pt x="197" y="468"/>
                  <a:pt x="197" y="476"/>
                </a:cubicBezTo>
                <a:cubicBezTo>
                  <a:pt x="197" y="484"/>
                  <a:pt x="204" y="491"/>
                  <a:pt x="212" y="491"/>
                </a:cubicBezTo>
                <a:cubicBezTo>
                  <a:pt x="220" y="491"/>
                  <a:pt x="227" y="484"/>
                  <a:pt x="227" y="476"/>
                </a:cubicBezTo>
                <a:cubicBezTo>
                  <a:pt x="227" y="468"/>
                  <a:pt x="220" y="461"/>
                  <a:pt x="212" y="461"/>
                </a:cubicBezTo>
                <a:close/>
                <a:moveTo>
                  <a:pt x="212" y="494"/>
                </a:moveTo>
                <a:cubicBezTo>
                  <a:pt x="204" y="494"/>
                  <a:pt x="197" y="500"/>
                  <a:pt x="197" y="509"/>
                </a:cubicBezTo>
                <a:cubicBezTo>
                  <a:pt x="197" y="517"/>
                  <a:pt x="204" y="523"/>
                  <a:pt x="212" y="523"/>
                </a:cubicBezTo>
                <a:cubicBezTo>
                  <a:pt x="220" y="523"/>
                  <a:pt x="227" y="517"/>
                  <a:pt x="227" y="509"/>
                </a:cubicBezTo>
                <a:cubicBezTo>
                  <a:pt x="227" y="500"/>
                  <a:pt x="220" y="494"/>
                  <a:pt x="212" y="494"/>
                </a:cubicBezTo>
                <a:close/>
                <a:moveTo>
                  <a:pt x="212" y="527"/>
                </a:moveTo>
                <a:cubicBezTo>
                  <a:pt x="204" y="527"/>
                  <a:pt x="197" y="533"/>
                  <a:pt x="197" y="542"/>
                </a:cubicBezTo>
                <a:cubicBezTo>
                  <a:pt x="197" y="550"/>
                  <a:pt x="204" y="556"/>
                  <a:pt x="212" y="556"/>
                </a:cubicBezTo>
                <a:cubicBezTo>
                  <a:pt x="220" y="556"/>
                  <a:pt x="227" y="550"/>
                  <a:pt x="227" y="542"/>
                </a:cubicBezTo>
                <a:cubicBezTo>
                  <a:pt x="227" y="533"/>
                  <a:pt x="220" y="527"/>
                  <a:pt x="212" y="527"/>
                </a:cubicBezTo>
                <a:close/>
                <a:moveTo>
                  <a:pt x="212" y="560"/>
                </a:moveTo>
                <a:cubicBezTo>
                  <a:pt x="204" y="560"/>
                  <a:pt x="197" y="566"/>
                  <a:pt x="197" y="574"/>
                </a:cubicBezTo>
                <a:cubicBezTo>
                  <a:pt x="197" y="583"/>
                  <a:pt x="204" y="589"/>
                  <a:pt x="212" y="589"/>
                </a:cubicBezTo>
                <a:cubicBezTo>
                  <a:pt x="220" y="589"/>
                  <a:pt x="227" y="583"/>
                  <a:pt x="227" y="574"/>
                </a:cubicBezTo>
                <a:cubicBezTo>
                  <a:pt x="227" y="566"/>
                  <a:pt x="220" y="560"/>
                  <a:pt x="212" y="560"/>
                </a:cubicBezTo>
                <a:close/>
                <a:moveTo>
                  <a:pt x="212" y="593"/>
                </a:moveTo>
                <a:cubicBezTo>
                  <a:pt x="204" y="593"/>
                  <a:pt x="197" y="599"/>
                  <a:pt x="197" y="607"/>
                </a:cubicBezTo>
                <a:cubicBezTo>
                  <a:pt x="197" y="616"/>
                  <a:pt x="204" y="622"/>
                  <a:pt x="212" y="622"/>
                </a:cubicBezTo>
                <a:cubicBezTo>
                  <a:pt x="220" y="622"/>
                  <a:pt x="227" y="616"/>
                  <a:pt x="227" y="607"/>
                </a:cubicBezTo>
                <a:cubicBezTo>
                  <a:pt x="227" y="599"/>
                  <a:pt x="220" y="593"/>
                  <a:pt x="212" y="593"/>
                </a:cubicBezTo>
                <a:close/>
                <a:moveTo>
                  <a:pt x="212" y="625"/>
                </a:moveTo>
                <a:cubicBezTo>
                  <a:pt x="204" y="625"/>
                  <a:pt x="197" y="632"/>
                  <a:pt x="197" y="640"/>
                </a:cubicBezTo>
                <a:cubicBezTo>
                  <a:pt x="197" y="648"/>
                  <a:pt x="204" y="655"/>
                  <a:pt x="212" y="655"/>
                </a:cubicBezTo>
                <a:cubicBezTo>
                  <a:pt x="220" y="655"/>
                  <a:pt x="227" y="648"/>
                  <a:pt x="227" y="640"/>
                </a:cubicBezTo>
                <a:cubicBezTo>
                  <a:pt x="227" y="632"/>
                  <a:pt x="220" y="625"/>
                  <a:pt x="212" y="625"/>
                </a:cubicBezTo>
                <a:close/>
                <a:moveTo>
                  <a:pt x="212" y="658"/>
                </a:moveTo>
                <a:cubicBezTo>
                  <a:pt x="204" y="658"/>
                  <a:pt x="197" y="665"/>
                  <a:pt x="197" y="673"/>
                </a:cubicBezTo>
                <a:cubicBezTo>
                  <a:pt x="197" y="681"/>
                  <a:pt x="204" y="688"/>
                  <a:pt x="212" y="688"/>
                </a:cubicBezTo>
                <a:cubicBezTo>
                  <a:pt x="220" y="688"/>
                  <a:pt x="227" y="681"/>
                  <a:pt x="227" y="673"/>
                </a:cubicBezTo>
                <a:cubicBezTo>
                  <a:pt x="227" y="665"/>
                  <a:pt x="220" y="658"/>
                  <a:pt x="212" y="658"/>
                </a:cubicBezTo>
                <a:close/>
                <a:moveTo>
                  <a:pt x="212" y="691"/>
                </a:moveTo>
                <a:cubicBezTo>
                  <a:pt x="204" y="691"/>
                  <a:pt x="197" y="698"/>
                  <a:pt x="197" y="706"/>
                </a:cubicBezTo>
                <a:cubicBezTo>
                  <a:pt x="197" y="714"/>
                  <a:pt x="204" y="721"/>
                  <a:pt x="212" y="721"/>
                </a:cubicBezTo>
                <a:cubicBezTo>
                  <a:pt x="220" y="721"/>
                  <a:pt x="227" y="714"/>
                  <a:pt x="227" y="706"/>
                </a:cubicBezTo>
                <a:cubicBezTo>
                  <a:pt x="227" y="698"/>
                  <a:pt x="220" y="691"/>
                  <a:pt x="212" y="691"/>
                </a:cubicBezTo>
                <a:close/>
                <a:moveTo>
                  <a:pt x="212" y="724"/>
                </a:moveTo>
                <a:cubicBezTo>
                  <a:pt x="204" y="724"/>
                  <a:pt x="197" y="731"/>
                  <a:pt x="197" y="739"/>
                </a:cubicBezTo>
                <a:cubicBezTo>
                  <a:pt x="197" y="747"/>
                  <a:pt x="204" y="754"/>
                  <a:pt x="212" y="754"/>
                </a:cubicBezTo>
                <a:cubicBezTo>
                  <a:pt x="220" y="754"/>
                  <a:pt x="227" y="747"/>
                  <a:pt x="227" y="739"/>
                </a:cubicBezTo>
                <a:cubicBezTo>
                  <a:pt x="227" y="731"/>
                  <a:pt x="220" y="724"/>
                  <a:pt x="212" y="724"/>
                </a:cubicBezTo>
                <a:close/>
                <a:moveTo>
                  <a:pt x="212" y="757"/>
                </a:moveTo>
                <a:cubicBezTo>
                  <a:pt x="204" y="757"/>
                  <a:pt x="197" y="764"/>
                  <a:pt x="197" y="772"/>
                </a:cubicBezTo>
                <a:cubicBezTo>
                  <a:pt x="197" y="780"/>
                  <a:pt x="204" y="787"/>
                  <a:pt x="212" y="787"/>
                </a:cubicBezTo>
                <a:cubicBezTo>
                  <a:pt x="220" y="787"/>
                  <a:pt x="227" y="780"/>
                  <a:pt x="227" y="772"/>
                </a:cubicBezTo>
                <a:cubicBezTo>
                  <a:pt x="227" y="764"/>
                  <a:pt x="220" y="757"/>
                  <a:pt x="212" y="757"/>
                </a:cubicBezTo>
                <a:close/>
                <a:moveTo>
                  <a:pt x="212" y="790"/>
                </a:moveTo>
                <a:cubicBezTo>
                  <a:pt x="204" y="790"/>
                  <a:pt x="197" y="797"/>
                  <a:pt x="197" y="805"/>
                </a:cubicBezTo>
                <a:cubicBezTo>
                  <a:pt x="197" y="813"/>
                  <a:pt x="204" y="820"/>
                  <a:pt x="212" y="820"/>
                </a:cubicBezTo>
                <a:cubicBezTo>
                  <a:pt x="220" y="820"/>
                  <a:pt x="227" y="813"/>
                  <a:pt x="227" y="805"/>
                </a:cubicBezTo>
                <a:cubicBezTo>
                  <a:pt x="227" y="797"/>
                  <a:pt x="220" y="790"/>
                  <a:pt x="212" y="790"/>
                </a:cubicBezTo>
                <a:close/>
                <a:moveTo>
                  <a:pt x="212" y="823"/>
                </a:moveTo>
                <a:cubicBezTo>
                  <a:pt x="204" y="823"/>
                  <a:pt x="197" y="830"/>
                  <a:pt x="197" y="838"/>
                </a:cubicBezTo>
                <a:cubicBezTo>
                  <a:pt x="197" y="846"/>
                  <a:pt x="204" y="853"/>
                  <a:pt x="212" y="853"/>
                </a:cubicBezTo>
                <a:cubicBezTo>
                  <a:pt x="220" y="853"/>
                  <a:pt x="227" y="846"/>
                  <a:pt x="227" y="838"/>
                </a:cubicBezTo>
                <a:cubicBezTo>
                  <a:pt x="227" y="830"/>
                  <a:pt x="220" y="823"/>
                  <a:pt x="212" y="823"/>
                </a:cubicBezTo>
                <a:close/>
                <a:moveTo>
                  <a:pt x="212" y="856"/>
                </a:moveTo>
                <a:cubicBezTo>
                  <a:pt x="204" y="856"/>
                  <a:pt x="197" y="863"/>
                  <a:pt x="197" y="871"/>
                </a:cubicBezTo>
                <a:cubicBezTo>
                  <a:pt x="197" y="879"/>
                  <a:pt x="204" y="886"/>
                  <a:pt x="212" y="886"/>
                </a:cubicBezTo>
                <a:cubicBezTo>
                  <a:pt x="220" y="886"/>
                  <a:pt x="227" y="879"/>
                  <a:pt x="227" y="871"/>
                </a:cubicBezTo>
                <a:cubicBezTo>
                  <a:pt x="227" y="863"/>
                  <a:pt x="220" y="856"/>
                  <a:pt x="212" y="856"/>
                </a:cubicBezTo>
                <a:close/>
                <a:moveTo>
                  <a:pt x="212" y="889"/>
                </a:moveTo>
                <a:cubicBezTo>
                  <a:pt x="204" y="889"/>
                  <a:pt x="197" y="895"/>
                  <a:pt x="197" y="904"/>
                </a:cubicBezTo>
                <a:cubicBezTo>
                  <a:pt x="197" y="912"/>
                  <a:pt x="204" y="918"/>
                  <a:pt x="212" y="918"/>
                </a:cubicBezTo>
                <a:cubicBezTo>
                  <a:pt x="220" y="918"/>
                  <a:pt x="227" y="912"/>
                  <a:pt x="227" y="904"/>
                </a:cubicBezTo>
                <a:cubicBezTo>
                  <a:pt x="227" y="895"/>
                  <a:pt x="220" y="889"/>
                  <a:pt x="212" y="889"/>
                </a:cubicBezTo>
                <a:close/>
                <a:moveTo>
                  <a:pt x="212" y="922"/>
                </a:moveTo>
                <a:cubicBezTo>
                  <a:pt x="204" y="922"/>
                  <a:pt x="197" y="928"/>
                  <a:pt x="197" y="937"/>
                </a:cubicBezTo>
                <a:cubicBezTo>
                  <a:pt x="197" y="945"/>
                  <a:pt x="204" y="951"/>
                  <a:pt x="212" y="951"/>
                </a:cubicBezTo>
                <a:cubicBezTo>
                  <a:pt x="220" y="951"/>
                  <a:pt x="227" y="945"/>
                  <a:pt x="227" y="937"/>
                </a:cubicBezTo>
                <a:cubicBezTo>
                  <a:pt x="227" y="928"/>
                  <a:pt x="220" y="922"/>
                  <a:pt x="212" y="922"/>
                </a:cubicBezTo>
                <a:close/>
                <a:moveTo>
                  <a:pt x="212" y="955"/>
                </a:moveTo>
                <a:cubicBezTo>
                  <a:pt x="204" y="955"/>
                  <a:pt x="197" y="961"/>
                  <a:pt x="197" y="970"/>
                </a:cubicBezTo>
                <a:cubicBezTo>
                  <a:pt x="197" y="978"/>
                  <a:pt x="204" y="984"/>
                  <a:pt x="212" y="984"/>
                </a:cubicBezTo>
                <a:cubicBezTo>
                  <a:pt x="220" y="984"/>
                  <a:pt x="227" y="978"/>
                  <a:pt x="227" y="970"/>
                </a:cubicBezTo>
                <a:cubicBezTo>
                  <a:pt x="227" y="961"/>
                  <a:pt x="220" y="955"/>
                  <a:pt x="212" y="955"/>
                </a:cubicBezTo>
                <a:close/>
                <a:moveTo>
                  <a:pt x="212" y="988"/>
                </a:moveTo>
                <a:cubicBezTo>
                  <a:pt x="204" y="988"/>
                  <a:pt x="197" y="994"/>
                  <a:pt x="197" y="1002"/>
                </a:cubicBezTo>
                <a:cubicBezTo>
                  <a:pt x="197" y="1011"/>
                  <a:pt x="204" y="1017"/>
                  <a:pt x="212" y="1017"/>
                </a:cubicBezTo>
                <a:cubicBezTo>
                  <a:pt x="220" y="1017"/>
                  <a:pt x="227" y="1011"/>
                  <a:pt x="227" y="1002"/>
                </a:cubicBezTo>
                <a:cubicBezTo>
                  <a:pt x="227" y="994"/>
                  <a:pt x="220" y="988"/>
                  <a:pt x="212" y="988"/>
                </a:cubicBezTo>
                <a:close/>
                <a:moveTo>
                  <a:pt x="212" y="1021"/>
                </a:moveTo>
                <a:cubicBezTo>
                  <a:pt x="204" y="1021"/>
                  <a:pt x="197" y="1027"/>
                  <a:pt x="197" y="1035"/>
                </a:cubicBezTo>
                <a:cubicBezTo>
                  <a:pt x="197" y="1044"/>
                  <a:pt x="204" y="1050"/>
                  <a:pt x="212" y="1050"/>
                </a:cubicBezTo>
                <a:cubicBezTo>
                  <a:pt x="220" y="1050"/>
                  <a:pt x="227" y="1044"/>
                  <a:pt x="227" y="1035"/>
                </a:cubicBezTo>
                <a:cubicBezTo>
                  <a:pt x="227" y="1027"/>
                  <a:pt x="220" y="1021"/>
                  <a:pt x="212" y="1021"/>
                </a:cubicBezTo>
                <a:close/>
                <a:moveTo>
                  <a:pt x="212" y="1053"/>
                </a:moveTo>
                <a:cubicBezTo>
                  <a:pt x="204" y="1053"/>
                  <a:pt x="197" y="1060"/>
                  <a:pt x="197" y="1068"/>
                </a:cubicBezTo>
                <a:cubicBezTo>
                  <a:pt x="197" y="1076"/>
                  <a:pt x="204" y="1083"/>
                  <a:pt x="212" y="1083"/>
                </a:cubicBezTo>
                <a:cubicBezTo>
                  <a:pt x="220" y="1083"/>
                  <a:pt x="227" y="1076"/>
                  <a:pt x="227" y="1068"/>
                </a:cubicBezTo>
                <a:cubicBezTo>
                  <a:pt x="227" y="1060"/>
                  <a:pt x="220" y="1053"/>
                  <a:pt x="212" y="1053"/>
                </a:cubicBezTo>
                <a:close/>
                <a:moveTo>
                  <a:pt x="212" y="1086"/>
                </a:moveTo>
                <a:cubicBezTo>
                  <a:pt x="204" y="1086"/>
                  <a:pt x="197" y="1093"/>
                  <a:pt x="197" y="1101"/>
                </a:cubicBezTo>
                <a:cubicBezTo>
                  <a:pt x="197" y="1109"/>
                  <a:pt x="204" y="1116"/>
                  <a:pt x="212" y="1116"/>
                </a:cubicBezTo>
                <a:cubicBezTo>
                  <a:pt x="220" y="1116"/>
                  <a:pt x="227" y="1109"/>
                  <a:pt x="227" y="1101"/>
                </a:cubicBezTo>
                <a:cubicBezTo>
                  <a:pt x="227" y="1093"/>
                  <a:pt x="220" y="1086"/>
                  <a:pt x="212" y="1086"/>
                </a:cubicBezTo>
                <a:close/>
                <a:moveTo>
                  <a:pt x="212" y="1119"/>
                </a:moveTo>
                <a:cubicBezTo>
                  <a:pt x="204" y="1119"/>
                  <a:pt x="197" y="1126"/>
                  <a:pt x="197" y="1134"/>
                </a:cubicBezTo>
                <a:cubicBezTo>
                  <a:pt x="197" y="1142"/>
                  <a:pt x="204" y="1149"/>
                  <a:pt x="212" y="1149"/>
                </a:cubicBezTo>
                <a:cubicBezTo>
                  <a:pt x="220" y="1149"/>
                  <a:pt x="227" y="1142"/>
                  <a:pt x="227" y="1134"/>
                </a:cubicBezTo>
                <a:cubicBezTo>
                  <a:pt x="227" y="1126"/>
                  <a:pt x="220" y="1119"/>
                  <a:pt x="212" y="1119"/>
                </a:cubicBezTo>
                <a:close/>
                <a:moveTo>
                  <a:pt x="212" y="1152"/>
                </a:moveTo>
                <a:cubicBezTo>
                  <a:pt x="204" y="1152"/>
                  <a:pt x="197" y="1159"/>
                  <a:pt x="197" y="1167"/>
                </a:cubicBezTo>
                <a:cubicBezTo>
                  <a:pt x="197" y="1175"/>
                  <a:pt x="204" y="1182"/>
                  <a:pt x="212" y="1182"/>
                </a:cubicBezTo>
                <a:cubicBezTo>
                  <a:pt x="220" y="1182"/>
                  <a:pt x="227" y="1175"/>
                  <a:pt x="227" y="1167"/>
                </a:cubicBezTo>
                <a:cubicBezTo>
                  <a:pt x="227" y="1159"/>
                  <a:pt x="220" y="1152"/>
                  <a:pt x="212" y="1152"/>
                </a:cubicBezTo>
                <a:close/>
                <a:moveTo>
                  <a:pt x="212" y="1185"/>
                </a:moveTo>
                <a:cubicBezTo>
                  <a:pt x="204" y="1185"/>
                  <a:pt x="197" y="1192"/>
                  <a:pt x="197" y="1200"/>
                </a:cubicBezTo>
                <a:cubicBezTo>
                  <a:pt x="197" y="1208"/>
                  <a:pt x="204" y="1215"/>
                  <a:pt x="212" y="1215"/>
                </a:cubicBezTo>
                <a:cubicBezTo>
                  <a:pt x="220" y="1215"/>
                  <a:pt x="227" y="1208"/>
                  <a:pt x="227" y="1200"/>
                </a:cubicBezTo>
                <a:cubicBezTo>
                  <a:pt x="227" y="1192"/>
                  <a:pt x="220" y="1185"/>
                  <a:pt x="212" y="1185"/>
                </a:cubicBezTo>
                <a:close/>
                <a:moveTo>
                  <a:pt x="212" y="1218"/>
                </a:moveTo>
                <a:cubicBezTo>
                  <a:pt x="204" y="1218"/>
                  <a:pt x="197" y="1225"/>
                  <a:pt x="197" y="1233"/>
                </a:cubicBezTo>
                <a:cubicBezTo>
                  <a:pt x="197" y="1241"/>
                  <a:pt x="204" y="1248"/>
                  <a:pt x="212" y="1248"/>
                </a:cubicBezTo>
                <a:cubicBezTo>
                  <a:pt x="220" y="1248"/>
                  <a:pt x="227" y="1241"/>
                  <a:pt x="227" y="1233"/>
                </a:cubicBezTo>
                <a:cubicBezTo>
                  <a:pt x="227" y="1225"/>
                  <a:pt x="220" y="1218"/>
                  <a:pt x="212" y="1218"/>
                </a:cubicBezTo>
                <a:close/>
                <a:moveTo>
                  <a:pt x="212" y="1251"/>
                </a:moveTo>
                <a:cubicBezTo>
                  <a:pt x="204" y="1251"/>
                  <a:pt x="197" y="1258"/>
                  <a:pt x="197" y="1266"/>
                </a:cubicBezTo>
                <a:cubicBezTo>
                  <a:pt x="197" y="1274"/>
                  <a:pt x="204" y="1281"/>
                  <a:pt x="212" y="1281"/>
                </a:cubicBezTo>
                <a:cubicBezTo>
                  <a:pt x="220" y="1281"/>
                  <a:pt x="227" y="1274"/>
                  <a:pt x="227" y="1266"/>
                </a:cubicBezTo>
                <a:cubicBezTo>
                  <a:pt x="227" y="1258"/>
                  <a:pt x="220" y="1251"/>
                  <a:pt x="212" y="1251"/>
                </a:cubicBezTo>
                <a:close/>
                <a:moveTo>
                  <a:pt x="212" y="1284"/>
                </a:moveTo>
                <a:cubicBezTo>
                  <a:pt x="204" y="1284"/>
                  <a:pt x="197" y="1291"/>
                  <a:pt x="197" y="1299"/>
                </a:cubicBezTo>
                <a:cubicBezTo>
                  <a:pt x="197" y="1307"/>
                  <a:pt x="204" y="1314"/>
                  <a:pt x="212" y="1314"/>
                </a:cubicBezTo>
                <a:cubicBezTo>
                  <a:pt x="220" y="1314"/>
                  <a:pt x="227" y="1307"/>
                  <a:pt x="227" y="1299"/>
                </a:cubicBezTo>
                <a:cubicBezTo>
                  <a:pt x="227" y="1291"/>
                  <a:pt x="220" y="1284"/>
                  <a:pt x="212" y="1284"/>
                </a:cubicBezTo>
                <a:close/>
                <a:moveTo>
                  <a:pt x="212" y="1317"/>
                </a:moveTo>
                <a:cubicBezTo>
                  <a:pt x="204" y="1317"/>
                  <a:pt x="197" y="1323"/>
                  <a:pt x="197" y="1332"/>
                </a:cubicBezTo>
                <a:cubicBezTo>
                  <a:pt x="197" y="1340"/>
                  <a:pt x="204" y="1346"/>
                  <a:pt x="212" y="1346"/>
                </a:cubicBezTo>
                <a:cubicBezTo>
                  <a:pt x="220" y="1346"/>
                  <a:pt x="227" y="1340"/>
                  <a:pt x="227" y="1332"/>
                </a:cubicBezTo>
                <a:cubicBezTo>
                  <a:pt x="227" y="1323"/>
                  <a:pt x="220" y="1317"/>
                  <a:pt x="212" y="1317"/>
                </a:cubicBezTo>
                <a:close/>
                <a:moveTo>
                  <a:pt x="212" y="1350"/>
                </a:moveTo>
                <a:cubicBezTo>
                  <a:pt x="204" y="1350"/>
                  <a:pt x="197" y="1356"/>
                  <a:pt x="197" y="1365"/>
                </a:cubicBezTo>
                <a:cubicBezTo>
                  <a:pt x="197" y="1373"/>
                  <a:pt x="204" y="1379"/>
                  <a:pt x="212" y="1379"/>
                </a:cubicBezTo>
                <a:cubicBezTo>
                  <a:pt x="220" y="1379"/>
                  <a:pt x="227" y="1373"/>
                  <a:pt x="227" y="1365"/>
                </a:cubicBezTo>
                <a:cubicBezTo>
                  <a:pt x="227" y="1356"/>
                  <a:pt x="220" y="1350"/>
                  <a:pt x="212" y="1350"/>
                </a:cubicBezTo>
                <a:close/>
                <a:moveTo>
                  <a:pt x="212" y="1383"/>
                </a:moveTo>
                <a:cubicBezTo>
                  <a:pt x="204" y="1383"/>
                  <a:pt x="197" y="1389"/>
                  <a:pt x="197" y="1397"/>
                </a:cubicBezTo>
                <a:cubicBezTo>
                  <a:pt x="197" y="1406"/>
                  <a:pt x="204" y="1412"/>
                  <a:pt x="212" y="1412"/>
                </a:cubicBezTo>
                <a:cubicBezTo>
                  <a:pt x="220" y="1412"/>
                  <a:pt x="227" y="1406"/>
                  <a:pt x="227" y="1397"/>
                </a:cubicBezTo>
                <a:cubicBezTo>
                  <a:pt x="227" y="1389"/>
                  <a:pt x="220" y="1383"/>
                  <a:pt x="212" y="1383"/>
                </a:cubicBezTo>
                <a:close/>
                <a:moveTo>
                  <a:pt x="212" y="1416"/>
                </a:moveTo>
                <a:cubicBezTo>
                  <a:pt x="204" y="1416"/>
                  <a:pt x="197" y="1422"/>
                  <a:pt x="197" y="1430"/>
                </a:cubicBezTo>
                <a:cubicBezTo>
                  <a:pt x="197" y="1439"/>
                  <a:pt x="204" y="1445"/>
                  <a:pt x="212" y="1445"/>
                </a:cubicBezTo>
                <a:cubicBezTo>
                  <a:pt x="220" y="1445"/>
                  <a:pt x="227" y="1439"/>
                  <a:pt x="227" y="1430"/>
                </a:cubicBezTo>
                <a:cubicBezTo>
                  <a:pt x="227" y="1422"/>
                  <a:pt x="220" y="1416"/>
                  <a:pt x="212" y="1416"/>
                </a:cubicBezTo>
                <a:close/>
                <a:moveTo>
                  <a:pt x="245" y="0"/>
                </a:moveTo>
                <a:cubicBezTo>
                  <a:pt x="237" y="0"/>
                  <a:pt x="230" y="7"/>
                  <a:pt x="230" y="15"/>
                </a:cubicBezTo>
                <a:cubicBezTo>
                  <a:pt x="230" y="23"/>
                  <a:pt x="237" y="30"/>
                  <a:pt x="245" y="30"/>
                </a:cubicBezTo>
                <a:cubicBezTo>
                  <a:pt x="253" y="30"/>
                  <a:pt x="260" y="23"/>
                  <a:pt x="260" y="15"/>
                </a:cubicBezTo>
                <a:cubicBezTo>
                  <a:pt x="260" y="7"/>
                  <a:pt x="253" y="0"/>
                  <a:pt x="245" y="0"/>
                </a:cubicBezTo>
                <a:close/>
                <a:moveTo>
                  <a:pt x="245" y="33"/>
                </a:moveTo>
                <a:cubicBezTo>
                  <a:pt x="237" y="33"/>
                  <a:pt x="230" y="40"/>
                  <a:pt x="230" y="48"/>
                </a:cubicBezTo>
                <a:cubicBezTo>
                  <a:pt x="230" y="56"/>
                  <a:pt x="237" y="63"/>
                  <a:pt x="245" y="63"/>
                </a:cubicBezTo>
                <a:cubicBezTo>
                  <a:pt x="253" y="63"/>
                  <a:pt x="260" y="56"/>
                  <a:pt x="260" y="48"/>
                </a:cubicBezTo>
                <a:cubicBezTo>
                  <a:pt x="260" y="40"/>
                  <a:pt x="253" y="33"/>
                  <a:pt x="245" y="33"/>
                </a:cubicBezTo>
                <a:close/>
                <a:moveTo>
                  <a:pt x="245" y="66"/>
                </a:moveTo>
                <a:cubicBezTo>
                  <a:pt x="237" y="66"/>
                  <a:pt x="230" y="72"/>
                  <a:pt x="230" y="81"/>
                </a:cubicBezTo>
                <a:cubicBezTo>
                  <a:pt x="230" y="89"/>
                  <a:pt x="237" y="95"/>
                  <a:pt x="245" y="95"/>
                </a:cubicBezTo>
                <a:cubicBezTo>
                  <a:pt x="253" y="95"/>
                  <a:pt x="260" y="89"/>
                  <a:pt x="260" y="81"/>
                </a:cubicBezTo>
                <a:cubicBezTo>
                  <a:pt x="260" y="72"/>
                  <a:pt x="253" y="66"/>
                  <a:pt x="245" y="66"/>
                </a:cubicBezTo>
                <a:close/>
                <a:moveTo>
                  <a:pt x="245" y="99"/>
                </a:moveTo>
                <a:cubicBezTo>
                  <a:pt x="237" y="99"/>
                  <a:pt x="230" y="105"/>
                  <a:pt x="230" y="114"/>
                </a:cubicBezTo>
                <a:cubicBezTo>
                  <a:pt x="230" y="122"/>
                  <a:pt x="237" y="128"/>
                  <a:pt x="245" y="128"/>
                </a:cubicBezTo>
                <a:cubicBezTo>
                  <a:pt x="253" y="128"/>
                  <a:pt x="260" y="122"/>
                  <a:pt x="260" y="114"/>
                </a:cubicBezTo>
                <a:cubicBezTo>
                  <a:pt x="260" y="105"/>
                  <a:pt x="253" y="99"/>
                  <a:pt x="245" y="99"/>
                </a:cubicBezTo>
                <a:close/>
                <a:moveTo>
                  <a:pt x="245" y="132"/>
                </a:moveTo>
                <a:cubicBezTo>
                  <a:pt x="237" y="132"/>
                  <a:pt x="230" y="138"/>
                  <a:pt x="230" y="147"/>
                </a:cubicBezTo>
                <a:cubicBezTo>
                  <a:pt x="230" y="155"/>
                  <a:pt x="237" y="161"/>
                  <a:pt x="245" y="161"/>
                </a:cubicBezTo>
                <a:cubicBezTo>
                  <a:pt x="253" y="161"/>
                  <a:pt x="260" y="155"/>
                  <a:pt x="260" y="147"/>
                </a:cubicBezTo>
                <a:cubicBezTo>
                  <a:pt x="260" y="138"/>
                  <a:pt x="253" y="132"/>
                  <a:pt x="245" y="132"/>
                </a:cubicBezTo>
                <a:close/>
                <a:moveTo>
                  <a:pt x="245" y="165"/>
                </a:moveTo>
                <a:cubicBezTo>
                  <a:pt x="237" y="165"/>
                  <a:pt x="230" y="171"/>
                  <a:pt x="230" y="179"/>
                </a:cubicBezTo>
                <a:cubicBezTo>
                  <a:pt x="230" y="188"/>
                  <a:pt x="237" y="194"/>
                  <a:pt x="245" y="194"/>
                </a:cubicBezTo>
                <a:cubicBezTo>
                  <a:pt x="253" y="194"/>
                  <a:pt x="260" y="188"/>
                  <a:pt x="260" y="179"/>
                </a:cubicBezTo>
                <a:cubicBezTo>
                  <a:pt x="260" y="171"/>
                  <a:pt x="253" y="165"/>
                  <a:pt x="245" y="165"/>
                </a:cubicBezTo>
                <a:close/>
                <a:moveTo>
                  <a:pt x="245" y="198"/>
                </a:moveTo>
                <a:cubicBezTo>
                  <a:pt x="237" y="198"/>
                  <a:pt x="230" y="204"/>
                  <a:pt x="230" y="212"/>
                </a:cubicBezTo>
                <a:cubicBezTo>
                  <a:pt x="230" y="221"/>
                  <a:pt x="237" y="227"/>
                  <a:pt x="245" y="227"/>
                </a:cubicBezTo>
                <a:cubicBezTo>
                  <a:pt x="253" y="227"/>
                  <a:pt x="260" y="221"/>
                  <a:pt x="260" y="212"/>
                </a:cubicBezTo>
                <a:cubicBezTo>
                  <a:pt x="260" y="204"/>
                  <a:pt x="253" y="198"/>
                  <a:pt x="245" y="198"/>
                </a:cubicBezTo>
                <a:close/>
                <a:moveTo>
                  <a:pt x="245" y="230"/>
                </a:moveTo>
                <a:cubicBezTo>
                  <a:pt x="237" y="230"/>
                  <a:pt x="230" y="237"/>
                  <a:pt x="230" y="245"/>
                </a:cubicBezTo>
                <a:cubicBezTo>
                  <a:pt x="230" y="253"/>
                  <a:pt x="237" y="260"/>
                  <a:pt x="245" y="260"/>
                </a:cubicBezTo>
                <a:cubicBezTo>
                  <a:pt x="253" y="260"/>
                  <a:pt x="260" y="253"/>
                  <a:pt x="260" y="245"/>
                </a:cubicBezTo>
                <a:cubicBezTo>
                  <a:pt x="260" y="237"/>
                  <a:pt x="253" y="230"/>
                  <a:pt x="245" y="230"/>
                </a:cubicBezTo>
                <a:close/>
                <a:moveTo>
                  <a:pt x="245" y="263"/>
                </a:moveTo>
                <a:cubicBezTo>
                  <a:pt x="237" y="263"/>
                  <a:pt x="230" y="270"/>
                  <a:pt x="230" y="278"/>
                </a:cubicBezTo>
                <a:cubicBezTo>
                  <a:pt x="230" y="286"/>
                  <a:pt x="237" y="293"/>
                  <a:pt x="245" y="293"/>
                </a:cubicBezTo>
                <a:cubicBezTo>
                  <a:pt x="253" y="293"/>
                  <a:pt x="260" y="286"/>
                  <a:pt x="260" y="278"/>
                </a:cubicBezTo>
                <a:cubicBezTo>
                  <a:pt x="260" y="270"/>
                  <a:pt x="253" y="263"/>
                  <a:pt x="245" y="263"/>
                </a:cubicBezTo>
                <a:close/>
                <a:moveTo>
                  <a:pt x="245" y="296"/>
                </a:moveTo>
                <a:cubicBezTo>
                  <a:pt x="237" y="296"/>
                  <a:pt x="230" y="303"/>
                  <a:pt x="230" y="311"/>
                </a:cubicBezTo>
                <a:cubicBezTo>
                  <a:pt x="230" y="319"/>
                  <a:pt x="237" y="326"/>
                  <a:pt x="245" y="326"/>
                </a:cubicBezTo>
                <a:cubicBezTo>
                  <a:pt x="253" y="326"/>
                  <a:pt x="260" y="319"/>
                  <a:pt x="260" y="311"/>
                </a:cubicBezTo>
                <a:cubicBezTo>
                  <a:pt x="260" y="303"/>
                  <a:pt x="253" y="296"/>
                  <a:pt x="245" y="296"/>
                </a:cubicBezTo>
                <a:close/>
                <a:moveTo>
                  <a:pt x="245" y="329"/>
                </a:moveTo>
                <a:cubicBezTo>
                  <a:pt x="237" y="329"/>
                  <a:pt x="230" y="336"/>
                  <a:pt x="230" y="344"/>
                </a:cubicBezTo>
                <a:cubicBezTo>
                  <a:pt x="230" y="352"/>
                  <a:pt x="237" y="359"/>
                  <a:pt x="245" y="359"/>
                </a:cubicBezTo>
                <a:cubicBezTo>
                  <a:pt x="253" y="359"/>
                  <a:pt x="260" y="352"/>
                  <a:pt x="260" y="344"/>
                </a:cubicBezTo>
                <a:cubicBezTo>
                  <a:pt x="260" y="336"/>
                  <a:pt x="253" y="329"/>
                  <a:pt x="245" y="329"/>
                </a:cubicBezTo>
                <a:close/>
                <a:moveTo>
                  <a:pt x="245" y="362"/>
                </a:moveTo>
                <a:cubicBezTo>
                  <a:pt x="237" y="362"/>
                  <a:pt x="230" y="369"/>
                  <a:pt x="230" y="377"/>
                </a:cubicBezTo>
                <a:cubicBezTo>
                  <a:pt x="230" y="385"/>
                  <a:pt x="237" y="392"/>
                  <a:pt x="245" y="392"/>
                </a:cubicBezTo>
                <a:cubicBezTo>
                  <a:pt x="253" y="392"/>
                  <a:pt x="260" y="385"/>
                  <a:pt x="260" y="377"/>
                </a:cubicBezTo>
                <a:cubicBezTo>
                  <a:pt x="260" y="369"/>
                  <a:pt x="253" y="362"/>
                  <a:pt x="245" y="362"/>
                </a:cubicBezTo>
                <a:close/>
                <a:moveTo>
                  <a:pt x="245" y="395"/>
                </a:moveTo>
                <a:cubicBezTo>
                  <a:pt x="237" y="395"/>
                  <a:pt x="230" y="402"/>
                  <a:pt x="230" y="410"/>
                </a:cubicBezTo>
                <a:cubicBezTo>
                  <a:pt x="230" y="418"/>
                  <a:pt x="237" y="425"/>
                  <a:pt x="245" y="425"/>
                </a:cubicBezTo>
                <a:cubicBezTo>
                  <a:pt x="253" y="425"/>
                  <a:pt x="260" y="418"/>
                  <a:pt x="260" y="410"/>
                </a:cubicBezTo>
                <a:cubicBezTo>
                  <a:pt x="260" y="402"/>
                  <a:pt x="253" y="395"/>
                  <a:pt x="245" y="395"/>
                </a:cubicBezTo>
                <a:close/>
                <a:moveTo>
                  <a:pt x="245" y="428"/>
                </a:moveTo>
                <a:cubicBezTo>
                  <a:pt x="237" y="428"/>
                  <a:pt x="230" y="435"/>
                  <a:pt x="230" y="443"/>
                </a:cubicBezTo>
                <a:cubicBezTo>
                  <a:pt x="230" y="451"/>
                  <a:pt x="237" y="458"/>
                  <a:pt x="245" y="458"/>
                </a:cubicBezTo>
                <a:cubicBezTo>
                  <a:pt x="253" y="458"/>
                  <a:pt x="260" y="451"/>
                  <a:pt x="260" y="443"/>
                </a:cubicBezTo>
                <a:cubicBezTo>
                  <a:pt x="260" y="435"/>
                  <a:pt x="253" y="428"/>
                  <a:pt x="245" y="428"/>
                </a:cubicBezTo>
                <a:close/>
                <a:moveTo>
                  <a:pt x="245" y="461"/>
                </a:moveTo>
                <a:cubicBezTo>
                  <a:pt x="237" y="461"/>
                  <a:pt x="230" y="468"/>
                  <a:pt x="230" y="476"/>
                </a:cubicBezTo>
                <a:cubicBezTo>
                  <a:pt x="230" y="484"/>
                  <a:pt x="237" y="491"/>
                  <a:pt x="245" y="491"/>
                </a:cubicBezTo>
                <a:cubicBezTo>
                  <a:pt x="253" y="491"/>
                  <a:pt x="260" y="484"/>
                  <a:pt x="260" y="476"/>
                </a:cubicBezTo>
                <a:cubicBezTo>
                  <a:pt x="260" y="468"/>
                  <a:pt x="253" y="461"/>
                  <a:pt x="245" y="461"/>
                </a:cubicBezTo>
                <a:close/>
                <a:moveTo>
                  <a:pt x="245" y="494"/>
                </a:moveTo>
                <a:cubicBezTo>
                  <a:pt x="237" y="494"/>
                  <a:pt x="230" y="500"/>
                  <a:pt x="230" y="509"/>
                </a:cubicBezTo>
                <a:cubicBezTo>
                  <a:pt x="230" y="517"/>
                  <a:pt x="237" y="523"/>
                  <a:pt x="245" y="523"/>
                </a:cubicBezTo>
                <a:cubicBezTo>
                  <a:pt x="253" y="523"/>
                  <a:pt x="260" y="517"/>
                  <a:pt x="260" y="509"/>
                </a:cubicBezTo>
                <a:cubicBezTo>
                  <a:pt x="260" y="500"/>
                  <a:pt x="253" y="494"/>
                  <a:pt x="245" y="494"/>
                </a:cubicBezTo>
                <a:close/>
                <a:moveTo>
                  <a:pt x="245" y="527"/>
                </a:moveTo>
                <a:cubicBezTo>
                  <a:pt x="237" y="527"/>
                  <a:pt x="230" y="533"/>
                  <a:pt x="230" y="542"/>
                </a:cubicBezTo>
                <a:cubicBezTo>
                  <a:pt x="230" y="550"/>
                  <a:pt x="237" y="556"/>
                  <a:pt x="245" y="556"/>
                </a:cubicBezTo>
                <a:cubicBezTo>
                  <a:pt x="253" y="556"/>
                  <a:pt x="260" y="550"/>
                  <a:pt x="260" y="542"/>
                </a:cubicBezTo>
                <a:cubicBezTo>
                  <a:pt x="260" y="533"/>
                  <a:pt x="253" y="527"/>
                  <a:pt x="245" y="527"/>
                </a:cubicBezTo>
                <a:close/>
                <a:moveTo>
                  <a:pt x="245" y="560"/>
                </a:moveTo>
                <a:cubicBezTo>
                  <a:pt x="237" y="560"/>
                  <a:pt x="230" y="566"/>
                  <a:pt x="230" y="574"/>
                </a:cubicBezTo>
                <a:cubicBezTo>
                  <a:pt x="230" y="583"/>
                  <a:pt x="237" y="589"/>
                  <a:pt x="245" y="589"/>
                </a:cubicBezTo>
                <a:cubicBezTo>
                  <a:pt x="253" y="589"/>
                  <a:pt x="260" y="583"/>
                  <a:pt x="260" y="574"/>
                </a:cubicBezTo>
                <a:cubicBezTo>
                  <a:pt x="260" y="566"/>
                  <a:pt x="253" y="560"/>
                  <a:pt x="245" y="560"/>
                </a:cubicBezTo>
                <a:close/>
                <a:moveTo>
                  <a:pt x="245" y="593"/>
                </a:moveTo>
                <a:cubicBezTo>
                  <a:pt x="237" y="593"/>
                  <a:pt x="230" y="599"/>
                  <a:pt x="230" y="607"/>
                </a:cubicBezTo>
                <a:cubicBezTo>
                  <a:pt x="230" y="616"/>
                  <a:pt x="237" y="622"/>
                  <a:pt x="245" y="622"/>
                </a:cubicBezTo>
                <a:cubicBezTo>
                  <a:pt x="253" y="622"/>
                  <a:pt x="260" y="616"/>
                  <a:pt x="260" y="607"/>
                </a:cubicBezTo>
                <a:cubicBezTo>
                  <a:pt x="260" y="599"/>
                  <a:pt x="253" y="593"/>
                  <a:pt x="245" y="593"/>
                </a:cubicBezTo>
                <a:close/>
                <a:moveTo>
                  <a:pt x="245" y="625"/>
                </a:moveTo>
                <a:cubicBezTo>
                  <a:pt x="237" y="625"/>
                  <a:pt x="230" y="632"/>
                  <a:pt x="230" y="640"/>
                </a:cubicBezTo>
                <a:cubicBezTo>
                  <a:pt x="230" y="648"/>
                  <a:pt x="237" y="655"/>
                  <a:pt x="245" y="655"/>
                </a:cubicBezTo>
                <a:cubicBezTo>
                  <a:pt x="253" y="655"/>
                  <a:pt x="260" y="648"/>
                  <a:pt x="260" y="640"/>
                </a:cubicBezTo>
                <a:cubicBezTo>
                  <a:pt x="260" y="632"/>
                  <a:pt x="253" y="625"/>
                  <a:pt x="245" y="625"/>
                </a:cubicBezTo>
                <a:close/>
                <a:moveTo>
                  <a:pt x="245" y="658"/>
                </a:moveTo>
                <a:cubicBezTo>
                  <a:pt x="237" y="658"/>
                  <a:pt x="230" y="665"/>
                  <a:pt x="230" y="673"/>
                </a:cubicBezTo>
                <a:cubicBezTo>
                  <a:pt x="230" y="681"/>
                  <a:pt x="237" y="688"/>
                  <a:pt x="245" y="688"/>
                </a:cubicBezTo>
                <a:cubicBezTo>
                  <a:pt x="253" y="688"/>
                  <a:pt x="260" y="681"/>
                  <a:pt x="260" y="673"/>
                </a:cubicBezTo>
                <a:cubicBezTo>
                  <a:pt x="260" y="665"/>
                  <a:pt x="253" y="658"/>
                  <a:pt x="245" y="658"/>
                </a:cubicBezTo>
                <a:close/>
                <a:moveTo>
                  <a:pt x="245" y="691"/>
                </a:moveTo>
                <a:cubicBezTo>
                  <a:pt x="237" y="691"/>
                  <a:pt x="230" y="698"/>
                  <a:pt x="230" y="706"/>
                </a:cubicBezTo>
                <a:cubicBezTo>
                  <a:pt x="230" y="714"/>
                  <a:pt x="237" y="721"/>
                  <a:pt x="245" y="721"/>
                </a:cubicBezTo>
                <a:cubicBezTo>
                  <a:pt x="253" y="721"/>
                  <a:pt x="260" y="714"/>
                  <a:pt x="260" y="706"/>
                </a:cubicBezTo>
                <a:cubicBezTo>
                  <a:pt x="260" y="698"/>
                  <a:pt x="253" y="691"/>
                  <a:pt x="245" y="691"/>
                </a:cubicBezTo>
                <a:close/>
                <a:moveTo>
                  <a:pt x="245" y="724"/>
                </a:moveTo>
                <a:cubicBezTo>
                  <a:pt x="237" y="724"/>
                  <a:pt x="230" y="731"/>
                  <a:pt x="230" y="739"/>
                </a:cubicBezTo>
                <a:cubicBezTo>
                  <a:pt x="230" y="747"/>
                  <a:pt x="237" y="754"/>
                  <a:pt x="245" y="754"/>
                </a:cubicBezTo>
                <a:cubicBezTo>
                  <a:pt x="253" y="754"/>
                  <a:pt x="260" y="747"/>
                  <a:pt x="260" y="739"/>
                </a:cubicBezTo>
                <a:cubicBezTo>
                  <a:pt x="260" y="731"/>
                  <a:pt x="253" y="724"/>
                  <a:pt x="245" y="724"/>
                </a:cubicBezTo>
                <a:close/>
                <a:moveTo>
                  <a:pt x="245" y="757"/>
                </a:moveTo>
                <a:cubicBezTo>
                  <a:pt x="237" y="757"/>
                  <a:pt x="230" y="764"/>
                  <a:pt x="230" y="772"/>
                </a:cubicBezTo>
                <a:cubicBezTo>
                  <a:pt x="230" y="780"/>
                  <a:pt x="237" y="787"/>
                  <a:pt x="245" y="787"/>
                </a:cubicBezTo>
                <a:cubicBezTo>
                  <a:pt x="253" y="787"/>
                  <a:pt x="260" y="780"/>
                  <a:pt x="260" y="772"/>
                </a:cubicBezTo>
                <a:cubicBezTo>
                  <a:pt x="260" y="764"/>
                  <a:pt x="253" y="757"/>
                  <a:pt x="245" y="757"/>
                </a:cubicBezTo>
                <a:close/>
                <a:moveTo>
                  <a:pt x="245" y="790"/>
                </a:moveTo>
                <a:cubicBezTo>
                  <a:pt x="237" y="790"/>
                  <a:pt x="230" y="797"/>
                  <a:pt x="230" y="805"/>
                </a:cubicBezTo>
                <a:cubicBezTo>
                  <a:pt x="230" y="813"/>
                  <a:pt x="237" y="820"/>
                  <a:pt x="245" y="820"/>
                </a:cubicBezTo>
                <a:cubicBezTo>
                  <a:pt x="253" y="820"/>
                  <a:pt x="260" y="813"/>
                  <a:pt x="260" y="805"/>
                </a:cubicBezTo>
                <a:cubicBezTo>
                  <a:pt x="260" y="797"/>
                  <a:pt x="253" y="790"/>
                  <a:pt x="245" y="790"/>
                </a:cubicBezTo>
                <a:close/>
                <a:moveTo>
                  <a:pt x="245" y="823"/>
                </a:moveTo>
                <a:cubicBezTo>
                  <a:pt x="237" y="823"/>
                  <a:pt x="230" y="830"/>
                  <a:pt x="230" y="838"/>
                </a:cubicBezTo>
                <a:cubicBezTo>
                  <a:pt x="230" y="846"/>
                  <a:pt x="237" y="853"/>
                  <a:pt x="245" y="853"/>
                </a:cubicBezTo>
                <a:cubicBezTo>
                  <a:pt x="253" y="853"/>
                  <a:pt x="260" y="846"/>
                  <a:pt x="260" y="838"/>
                </a:cubicBezTo>
                <a:cubicBezTo>
                  <a:pt x="260" y="830"/>
                  <a:pt x="253" y="823"/>
                  <a:pt x="245" y="823"/>
                </a:cubicBezTo>
                <a:close/>
                <a:moveTo>
                  <a:pt x="245" y="856"/>
                </a:moveTo>
                <a:cubicBezTo>
                  <a:pt x="237" y="856"/>
                  <a:pt x="230" y="863"/>
                  <a:pt x="230" y="871"/>
                </a:cubicBezTo>
                <a:cubicBezTo>
                  <a:pt x="230" y="879"/>
                  <a:pt x="237" y="886"/>
                  <a:pt x="245" y="886"/>
                </a:cubicBezTo>
                <a:cubicBezTo>
                  <a:pt x="253" y="886"/>
                  <a:pt x="260" y="879"/>
                  <a:pt x="260" y="871"/>
                </a:cubicBezTo>
                <a:cubicBezTo>
                  <a:pt x="260" y="863"/>
                  <a:pt x="253" y="856"/>
                  <a:pt x="245" y="856"/>
                </a:cubicBezTo>
                <a:close/>
                <a:moveTo>
                  <a:pt x="245" y="889"/>
                </a:moveTo>
                <a:cubicBezTo>
                  <a:pt x="237" y="889"/>
                  <a:pt x="230" y="895"/>
                  <a:pt x="230" y="904"/>
                </a:cubicBezTo>
                <a:cubicBezTo>
                  <a:pt x="230" y="912"/>
                  <a:pt x="237" y="918"/>
                  <a:pt x="245" y="918"/>
                </a:cubicBezTo>
                <a:cubicBezTo>
                  <a:pt x="253" y="918"/>
                  <a:pt x="260" y="912"/>
                  <a:pt x="260" y="904"/>
                </a:cubicBezTo>
                <a:cubicBezTo>
                  <a:pt x="260" y="895"/>
                  <a:pt x="253" y="889"/>
                  <a:pt x="245" y="889"/>
                </a:cubicBezTo>
                <a:close/>
                <a:moveTo>
                  <a:pt x="245" y="922"/>
                </a:moveTo>
                <a:cubicBezTo>
                  <a:pt x="237" y="922"/>
                  <a:pt x="230" y="928"/>
                  <a:pt x="230" y="937"/>
                </a:cubicBezTo>
                <a:cubicBezTo>
                  <a:pt x="230" y="945"/>
                  <a:pt x="237" y="951"/>
                  <a:pt x="245" y="951"/>
                </a:cubicBezTo>
                <a:cubicBezTo>
                  <a:pt x="253" y="951"/>
                  <a:pt x="260" y="945"/>
                  <a:pt x="260" y="937"/>
                </a:cubicBezTo>
                <a:cubicBezTo>
                  <a:pt x="260" y="928"/>
                  <a:pt x="253" y="922"/>
                  <a:pt x="245" y="922"/>
                </a:cubicBezTo>
                <a:close/>
                <a:moveTo>
                  <a:pt x="245" y="955"/>
                </a:moveTo>
                <a:cubicBezTo>
                  <a:pt x="237" y="955"/>
                  <a:pt x="230" y="961"/>
                  <a:pt x="230" y="970"/>
                </a:cubicBezTo>
                <a:cubicBezTo>
                  <a:pt x="230" y="978"/>
                  <a:pt x="237" y="984"/>
                  <a:pt x="245" y="984"/>
                </a:cubicBezTo>
                <a:cubicBezTo>
                  <a:pt x="253" y="984"/>
                  <a:pt x="260" y="978"/>
                  <a:pt x="260" y="970"/>
                </a:cubicBezTo>
                <a:cubicBezTo>
                  <a:pt x="260" y="961"/>
                  <a:pt x="253" y="955"/>
                  <a:pt x="245" y="955"/>
                </a:cubicBezTo>
                <a:close/>
                <a:moveTo>
                  <a:pt x="245" y="988"/>
                </a:moveTo>
                <a:cubicBezTo>
                  <a:pt x="237" y="988"/>
                  <a:pt x="230" y="994"/>
                  <a:pt x="230" y="1002"/>
                </a:cubicBezTo>
                <a:cubicBezTo>
                  <a:pt x="230" y="1011"/>
                  <a:pt x="237" y="1017"/>
                  <a:pt x="245" y="1017"/>
                </a:cubicBezTo>
                <a:cubicBezTo>
                  <a:pt x="253" y="1017"/>
                  <a:pt x="260" y="1011"/>
                  <a:pt x="260" y="1002"/>
                </a:cubicBezTo>
                <a:cubicBezTo>
                  <a:pt x="260" y="994"/>
                  <a:pt x="253" y="988"/>
                  <a:pt x="245" y="988"/>
                </a:cubicBezTo>
                <a:close/>
                <a:moveTo>
                  <a:pt x="245" y="1021"/>
                </a:moveTo>
                <a:cubicBezTo>
                  <a:pt x="237" y="1021"/>
                  <a:pt x="230" y="1027"/>
                  <a:pt x="230" y="1035"/>
                </a:cubicBezTo>
                <a:cubicBezTo>
                  <a:pt x="230" y="1044"/>
                  <a:pt x="237" y="1050"/>
                  <a:pt x="245" y="1050"/>
                </a:cubicBezTo>
                <a:cubicBezTo>
                  <a:pt x="253" y="1050"/>
                  <a:pt x="260" y="1044"/>
                  <a:pt x="260" y="1035"/>
                </a:cubicBezTo>
                <a:cubicBezTo>
                  <a:pt x="260" y="1027"/>
                  <a:pt x="253" y="1021"/>
                  <a:pt x="245" y="1021"/>
                </a:cubicBezTo>
                <a:close/>
                <a:moveTo>
                  <a:pt x="245" y="1053"/>
                </a:moveTo>
                <a:cubicBezTo>
                  <a:pt x="237" y="1053"/>
                  <a:pt x="230" y="1060"/>
                  <a:pt x="230" y="1068"/>
                </a:cubicBezTo>
                <a:cubicBezTo>
                  <a:pt x="230" y="1076"/>
                  <a:pt x="237" y="1083"/>
                  <a:pt x="245" y="1083"/>
                </a:cubicBezTo>
                <a:cubicBezTo>
                  <a:pt x="253" y="1083"/>
                  <a:pt x="260" y="1076"/>
                  <a:pt x="260" y="1068"/>
                </a:cubicBezTo>
                <a:cubicBezTo>
                  <a:pt x="260" y="1060"/>
                  <a:pt x="253" y="1053"/>
                  <a:pt x="245" y="1053"/>
                </a:cubicBezTo>
                <a:close/>
                <a:moveTo>
                  <a:pt x="245" y="1086"/>
                </a:moveTo>
                <a:cubicBezTo>
                  <a:pt x="237" y="1086"/>
                  <a:pt x="230" y="1093"/>
                  <a:pt x="230" y="1101"/>
                </a:cubicBezTo>
                <a:cubicBezTo>
                  <a:pt x="230" y="1109"/>
                  <a:pt x="237" y="1116"/>
                  <a:pt x="245" y="1116"/>
                </a:cubicBezTo>
                <a:cubicBezTo>
                  <a:pt x="253" y="1116"/>
                  <a:pt x="260" y="1109"/>
                  <a:pt x="260" y="1101"/>
                </a:cubicBezTo>
                <a:cubicBezTo>
                  <a:pt x="260" y="1093"/>
                  <a:pt x="253" y="1086"/>
                  <a:pt x="245" y="1086"/>
                </a:cubicBezTo>
                <a:close/>
                <a:moveTo>
                  <a:pt x="245" y="1119"/>
                </a:moveTo>
                <a:cubicBezTo>
                  <a:pt x="237" y="1119"/>
                  <a:pt x="230" y="1126"/>
                  <a:pt x="230" y="1134"/>
                </a:cubicBezTo>
                <a:cubicBezTo>
                  <a:pt x="230" y="1142"/>
                  <a:pt x="237" y="1149"/>
                  <a:pt x="245" y="1149"/>
                </a:cubicBezTo>
                <a:cubicBezTo>
                  <a:pt x="253" y="1149"/>
                  <a:pt x="260" y="1142"/>
                  <a:pt x="260" y="1134"/>
                </a:cubicBezTo>
                <a:cubicBezTo>
                  <a:pt x="260" y="1126"/>
                  <a:pt x="253" y="1119"/>
                  <a:pt x="245" y="1119"/>
                </a:cubicBezTo>
                <a:close/>
                <a:moveTo>
                  <a:pt x="245" y="1152"/>
                </a:moveTo>
                <a:cubicBezTo>
                  <a:pt x="237" y="1152"/>
                  <a:pt x="230" y="1159"/>
                  <a:pt x="230" y="1167"/>
                </a:cubicBezTo>
                <a:cubicBezTo>
                  <a:pt x="230" y="1175"/>
                  <a:pt x="237" y="1182"/>
                  <a:pt x="245" y="1182"/>
                </a:cubicBezTo>
                <a:cubicBezTo>
                  <a:pt x="253" y="1182"/>
                  <a:pt x="260" y="1175"/>
                  <a:pt x="260" y="1167"/>
                </a:cubicBezTo>
                <a:cubicBezTo>
                  <a:pt x="260" y="1159"/>
                  <a:pt x="253" y="1152"/>
                  <a:pt x="245" y="1152"/>
                </a:cubicBezTo>
                <a:close/>
                <a:moveTo>
                  <a:pt x="245" y="1185"/>
                </a:moveTo>
                <a:cubicBezTo>
                  <a:pt x="237" y="1185"/>
                  <a:pt x="230" y="1192"/>
                  <a:pt x="230" y="1200"/>
                </a:cubicBezTo>
                <a:cubicBezTo>
                  <a:pt x="230" y="1208"/>
                  <a:pt x="237" y="1215"/>
                  <a:pt x="245" y="1215"/>
                </a:cubicBezTo>
                <a:cubicBezTo>
                  <a:pt x="253" y="1215"/>
                  <a:pt x="260" y="1208"/>
                  <a:pt x="260" y="1200"/>
                </a:cubicBezTo>
                <a:cubicBezTo>
                  <a:pt x="260" y="1192"/>
                  <a:pt x="253" y="1185"/>
                  <a:pt x="245" y="1185"/>
                </a:cubicBezTo>
                <a:close/>
                <a:moveTo>
                  <a:pt x="245" y="1218"/>
                </a:moveTo>
                <a:cubicBezTo>
                  <a:pt x="237" y="1218"/>
                  <a:pt x="230" y="1225"/>
                  <a:pt x="230" y="1233"/>
                </a:cubicBezTo>
                <a:cubicBezTo>
                  <a:pt x="230" y="1241"/>
                  <a:pt x="237" y="1248"/>
                  <a:pt x="245" y="1248"/>
                </a:cubicBezTo>
                <a:cubicBezTo>
                  <a:pt x="253" y="1248"/>
                  <a:pt x="260" y="1241"/>
                  <a:pt x="260" y="1233"/>
                </a:cubicBezTo>
                <a:cubicBezTo>
                  <a:pt x="260" y="1225"/>
                  <a:pt x="253" y="1218"/>
                  <a:pt x="245" y="1218"/>
                </a:cubicBezTo>
                <a:close/>
                <a:moveTo>
                  <a:pt x="245" y="1251"/>
                </a:moveTo>
                <a:cubicBezTo>
                  <a:pt x="237" y="1251"/>
                  <a:pt x="230" y="1258"/>
                  <a:pt x="230" y="1266"/>
                </a:cubicBezTo>
                <a:cubicBezTo>
                  <a:pt x="230" y="1274"/>
                  <a:pt x="237" y="1281"/>
                  <a:pt x="245" y="1281"/>
                </a:cubicBezTo>
                <a:cubicBezTo>
                  <a:pt x="253" y="1281"/>
                  <a:pt x="260" y="1274"/>
                  <a:pt x="260" y="1266"/>
                </a:cubicBezTo>
                <a:cubicBezTo>
                  <a:pt x="260" y="1258"/>
                  <a:pt x="253" y="1251"/>
                  <a:pt x="245" y="1251"/>
                </a:cubicBezTo>
                <a:close/>
                <a:moveTo>
                  <a:pt x="245" y="1284"/>
                </a:moveTo>
                <a:cubicBezTo>
                  <a:pt x="237" y="1284"/>
                  <a:pt x="230" y="1291"/>
                  <a:pt x="230" y="1299"/>
                </a:cubicBezTo>
                <a:cubicBezTo>
                  <a:pt x="230" y="1307"/>
                  <a:pt x="237" y="1314"/>
                  <a:pt x="245" y="1314"/>
                </a:cubicBezTo>
                <a:cubicBezTo>
                  <a:pt x="253" y="1314"/>
                  <a:pt x="260" y="1307"/>
                  <a:pt x="260" y="1299"/>
                </a:cubicBezTo>
                <a:cubicBezTo>
                  <a:pt x="260" y="1291"/>
                  <a:pt x="253" y="1284"/>
                  <a:pt x="245" y="1284"/>
                </a:cubicBezTo>
                <a:close/>
                <a:moveTo>
                  <a:pt x="245" y="1317"/>
                </a:moveTo>
                <a:cubicBezTo>
                  <a:pt x="237" y="1317"/>
                  <a:pt x="230" y="1323"/>
                  <a:pt x="230" y="1332"/>
                </a:cubicBezTo>
                <a:cubicBezTo>
                  <a:pt x="230" y="1340"/>
                  <a:pt x="237" y="1346"/>
                  <a:pt x="245" y="1346"/>
                </a:cubicBezTo>
                <a:cubicBezTo>
                  <a:pt x="253" y="1346"/>
                  <a:pt x="260" y="1340"/>
                  <a:pt x="260" y="1332"/>
                </a:cubicBezTo>
                <a:cubicBezTo>
                  <a:pt x="260" y="1323"/>
                  <a:pt x="253" y="1317"/>
                  <a:pt x="245" y="1317"/>
                </a:cubicBezTo>
                <a:close/>
                <a:moveTo>
                  <a:pt x="245" y="1350"/>
                </a:moveTo>
                <a:cubicBezTo>
                  <a:pt x="237" y="1350"/>
                  <a:pt x="230" y="1356"/>
                  <a:pt x="230" y="1365"/>
                </a:cubicBezTo>
                <a:cubicBezTo>
                  <a:pt x="230" y="1373"/>
                  <a:pt x="237" y="1379"/>
                  <a:pt x="245" y="1379"/>
                </a:cubicBezTo>
                <a:cubicBezTo>
                  <a:pt x="253" y="1379"/>
                  <a:pt x="260" y="1373"/>
                  <a:pt x="260" y="1365"/>
                </a:cubicBezTo>
                <a:cubicBezTo>
                  <a:pt x="260" y="1356"/>
                  <a:pt x="253" y="1350"/>
                  <a:pt x="245" y="1350"/>
                </a:cubicBezTo>
                <a:close/>
                <a:moveTo>
                  <a:pt x="245" y="1383"/>
                </a:moveTo>
                <a:cubicBezTo>
                  <a:pt x="237" y="1383"/>
                  <a:pt x="230" y="1389"/>
                  <a:pt x="230" y="1397"/>
                </a:cubicBezTo>
                <a:cubicBezTo>
                  <a:pt x="230" y="1406"/>
                  <a:pt x="237" y="1412"/>
                  <a:pt x="245" y="1412"/>
                </a:cubicBezTo>
                <a:cubicBezTo>
                  <a:pt x="253" y="1412"/>
                  <a:pt x="260" y="1406"/>
                  <a:pt x="260" y="1397"/>
                </a:cubicBezTo>
                <a:cubicBezTo>
                  <a:pt x="260" y="1389"/>
                  <a:pt x="253" y="1383"/>
                  <a:pt x="245" y="1383"/>
                </a:cubicBezTo>
                <a:close/>
                <a:moveTo>
                  <a:pt x="245" y="1416"/>
                </a:moveTo>
                <a:cubicBezTo>
                  <a:pt x="237" y="1416"/>
                  <a:pt x="230" y="1422"/>
                  <a:pt x="230" y="1430"/>
                </a:cubicBezTo>
                <a:cubicBezTo>
                  <a:pt x="230" y="1439"/>
                  <a:pt x="237" y="1445"/>
                  <a:pt x="245" y="1445"/>
                </a:cubicBezTo>
                <a:cubicBezTo>
                  <a:pt x="253" y="1445"/>
                  <a:pt x="260" y="1439"/>
                  <a:pt x="260" y="1430"/>
                </a:cubicBezTo>
                <a:cubicBezTo>
                  <a:pt x="260" y="1422"/>
                  <a:pt x="253" y="1416"/>
                  <a:pt x="245" y="1416"/>
                </a:cubicBezTo>
                <a:close/>
                <a:moveTo>
                  <a:pt x="278" y="0"/>
                </a:moveTo>
                <a:cubicBezTo>
                  <a:pt x="270" y="0"/>
                  <a:pt x="263" y="7"/>
                  <a:pt x="263" y="15"/>
                </a:cubicBezTo>
                <a:cubicBezTo>
                  <a:pt x="263" y="23"/>
                  <a:pt x="270" y="30"/>
                  <a:pt x="278" y="30"/>
                </a:cubicBezTo>
                <a:cubicBezTo>
                  <a:pt x="286" y="30"/>
                  <a:pt x="293" y="23"/>
                  <a:pt x="293" y="15"/>
                </a:cubicBezTo>
                <a:cubicBezTo>
                  <a:pt x="293" y="7"/>
                  <a:pt x="286" y="0"/>
                  <a:pt x="278" y="0"/>
                </a:cubicBezTo>
                <a:close/>
                <a:moveTo>
                  <a:pt x="278" y="33"/>
                </a:moveTo>
                <a:cubicBezTo>
                  <a:pt x="270" y="33"/>
                  <a:pt x="263" y="40"/>
                  <a:pt x="263" y="48"/>
                </a:cubicBezTo>
                <a:cubicBezTo>
                  <a:pt x="263" y="56"/>
                  <a:pt x="270" y="63"/>
                  <a:pt x="278" y="63"/>
                </a:cubicBezTo>
                <a:cubicBezTo>
                  <a:pt x="286" y="63"/>
                  <a:pt x="293" y="56"/>
                  <a:pt x="293" y="48"/>
                </a:cubicBezTo>
                <a:cubicBezTo>
                  <a:pt x="293" y="40"/>
                  <a:pt x="286" y="33"/>
                  <a:pt x="278" y="33"/>
                </a:cubicBezTo>
                <a:close/>
                <a:moveTo>
                  <a:pt x="278" y="66"/>
                </a:moveTo>
                <a:cubicBezTo>
                  <a:pt x="270" y="66"/>
                  <a:pt x="263" y="72"/>
                  <a:pt x="263" y="81"/>
                </a:cubicBezTo>
                <a:cubicBezTo>
                  <a:pt x="263" y="89"/>
                  <a:pt x="270" y="95"/>
                  <a:pt x="278" y="95"/>
                </a:cubicBezTo>
                <a:cubicBezTo>
                  <a:pt x="286" y="95"/>
                  <a:pt x="293" y="89"/>
                  <a:pt x="293" y="81"/>
                </a:cubicBezTo>
                <a:cubicBezTo>
                  <a:pt x="293" y="72"/>
                  <a:pt x="286" y="66"/>
                  <a:pt x="278" y="66"/>
                </a:cubicBezTo>
                <a:close/>
                <a:moveTo>
                  <a:pt x="278" y="99"/>
                </a:moveTo>
                <a:cubicBezTo>
                  <a:pt x="270" y="99"/>
                  <a:pt x="263" y="105"/>
                  <a:pt x="263" y="114"/>
                </a:cubicBezTo>
                <a:cubicBezTo>
                  <a:pt x="263" y="122"/>
                  <a:pt x="270" y="128"/>
                  <a:pt x="278" y="128"/>
                </a:cubicBezTo>
                <a:cubicBezTo>
                  <a:pt x="286" y="128"/>
                  <a:pt x="293" y="122"/>
                  <a:pt x="293" y="114"/>
                </a:cubicBezTo>
                <a:cubicBezTo>
                  <a:pt x="293" y="105"/>
                  <a:pt x="286" y="99"/>
                  <a:pt x="278" y="99"/>
                </a:cubicBezTo>
                <a:close/>
                <a:moveTo>
                  <a:pt x="278" y="132"/>
                </a:moveTo>
                <a:cubicBezTo>
                  <a:pt x="270" y="132"/>
                  <a:pt x="263" y="138"/>
                  <a:pt x="263" y="147"/>
                </a:cubicBezTo>
                <a:cubicBezTo>
                  <a:pt x="263" y="155"/>
                  <a:pt x="270" y="161"/>
                  <a:pt x="278" y="161"/>
                </a:cubicBezTo>
                <a:cubicBezTo>
                  <a:pt x="286" y="161"/>
                  <a:pt x="293" y="155"/>
                  <a:pt x="293" y="147"/>
                </a:cubicBezTo>
                <a:cubicBezTo>
                  <a:pt x="293" y="138"/>
                  <a:pt x="286" y="132"/>
                  <a:pt x="278" y="132"/>
                </a:cubicBezTo>
                <a:close/>
                <a:moveTo>
                  <a:pt x="278" y="165"/>
                </a:moveTo>
                <a:cubicBezTo>
                  <a:pt x="270" y="165"/>
                  <a:pt x="263" y="171"/>
                  <a:pt x="263" y="179"/>
                </a:cubicBezTo>
                <a:cubicBezTo>
                  <a:pt x="263" y="188"/>
                  <a:pt x="270" y="194"/>
                  <a:pt x="278" y="194"/>
                </a:cubicBezTo>
                <a:cubicBezTo>
                  <a:pt x="286" y="194"/>
                  <a:pt x="293" y="188"/>
                  <a:pt x="293" y="179"/>
                </a:cubicBezTo>
                <a:cubicBezTo>
                  <a:pt x="293" y="171"/>
                  <a:pt x="286" y="165"/>
                  <a:pt x="278" y="165"/>
                </a:cubicBezTo>
                <a:close/>
                <a:moveTo>
                  <a:pt x="278" y="198"/>
                </a:moveTo>
                <a:cubicBezTo>
                  <a:pt x="270" y="198"/>
                  <a:pt x="263" y="204"/>
                  <a:pt x="263" y="212"/>
                </a:cubicBezTo>
                <a:cubicBezTo>
                  <a:pt x="263" y="221"/>
                  <a:pt x="270" y="227"/>
                  <a:pt x="278" y="227"/>
                </a:cubicBezTo>
                <a:cubicBezTo>
                  <a:pt x="286" y="227"/>
                  <a:pt x="293" y="221"/>
                  <a:pt x="293" y="212"/>
                </a:cubicBezTo>
                <a:cubicBezTo>
                  <a:pt x="293" y="204"/>
                  <a:pt x="286" y="198"/>
                  <a:pt x="278" y="198"/>
                </a:cubicBezTo>
                <a:close/>
                <a:moveTo>
                  <a:pt x="278" y="230"/>
                </a:moveTo>
                <a:cubicBezTo>
                  <a:pt x="270" y="230"/>
                  <a:pt x="263" y="237"/>
                  <a:pt x="263" y="245"/>
                </a:cubicBezTo>
                <a:cubicBezTo>
                  <a:pt x="263" y="253"/>
                  <a:pt x="270" y="260"/>
                  <a:pt x="278" y="260"/>
                </a:cubicBezTo>
                <a:cubicBezTo>
                  <a:pt x="286" y="260"/>
                  <a:pt x="293" y="253"/>
                  <a:pt x="293" y="245"/>
                </a:cubicBezTo>
                <a:cubicBezTo>
                  <a:pt x="293" y="237"/>
                  <a:pt x="286" y="230"/>
                  <a:pt x="278" y="230"/>
                </a:cubicBezTo>
                <a:close/>
                <a:moveTo>
                  <a:pt x="278" y="263"/>
                </a:moveTo>
                <a:cubicBezTo>
                  <a:pt x="270" y="263"/>
                  <a:pt x="263" y="270"/>
                  <a:pt x="263" y="278"/>
                </a:cubicBezTo>
                <a:cubicBezTo>
                  <a:pt x="263" y="286"/>
                  <a:pt x="270" y="293"/>
                  <a:pt x="278" y="293"/>
                </a:cubicBezTo>
                <a:cubicBezTo>
                  <a:pt x="286" y="293"/>
                  <a:pt x="293" y="286"/>
                  <a:pt x="293" y="278"/>
                </a:cubicBezTo>
                <a:cubicBezTo>
                  <a:pt x="293" y="270"/>
                  <a:pt x="286" y="263"/>
                  <a:pt x="278" y="263"/>
                </a:cubicBezTo>
                <a:close/>
                <a:moveTo>
                  <a:pt x="278" y="296"/>
                </a:moveTo>
                <a:cubicBezTo>
                  <a:pt x="270" y="296"/>
                  <a:pt x="263" y="303"/>
                  <a:pt x="263" y="311"/>
                </a:cubicBezTo>
                <a:cubicBezTo>
                  <a:pt x="263" y="319"/>
                  <a:pt x="270" y="326"/>
                  <a:pt x="278" y="326"/>
                </a:cubicBezTo>
                <a:cubicBezTo>
                  <a:pt x="286" y="326"/>
                  <a:pt x="293" y="319"/>
                  <a:pt x="293" y="311"/>
                </a:cubicBezTo>
                <a:cubicBezTo>
                  <a:pt x="293" y="303"/>
                  <a:pt x="286" y="296"/>
                  <a:pt x="278" y="296"/>
                </a:cubicBezTo>
                <a:close/>
                <a:moveTo>
                  <a:pt x="278" y="329"/>
                </a:moveTo>
                <a:cubicBezTo>
                  <a:pt x="270" y="329"/>
                  <a:pt x="263" y="336"/>
                  <a:pt x="263" y="344"/>
                </a:cubicBezTo>
                <a:cubicBezTo>
                  <a:pt x="263" y="352"/>
                  <a:pt x="270" y="359"/>
                  <a:pt x="278" y="359"/>
                </a:cubicBezTo>
                <a:cubicBezTo>
                  <a:pt x="286" y="359"/>
                  <a:pt x="293" y="352"/>
                  <a:pt x="293" y="344"/>
                </a:cubicBezTo>
                <a:cubicBezTo>
                  <a:pt x="293" y="336"/>
                  <a:pt x="286" y="329"/>
                  <a:pt x="278" y="329"/>
                </a:cubicBezTo>
                <a:close/>
                <a:moveTo>
                  <a:pt x="278" y="362"/>
                </a:moveTo>
                <a:cubicBezTo>
                  <a:pt x="270" y="362"/>
                  <a:pt x="263" y="369"/>
                  <a:pt x="263" y="377"/>
                </a:cubicBezTo>
                <a:cubicBezTo>
                  <a:pt x="263" y="385"/>
                  <a:pt x="270" y="392"/>
                  <a:pt x="278" y="392"/>
                </a:cubicBezTo>
                <a:cubicBezTo>
                  <a:pt x="286" y="392"/>
                  <a:pt x="293" y="385"/>
                  <a:pt x="293" y="377"/>
                </a:cubicBezTo>
                <a:cubicBezTo>
                  <a:pt x="293" y="369"/>
                  <a:pt x="286" y="362"/>
                  <a:pt x="278" y="362"/>
                </a:cubicBezTo>
                <a:close/>
                <a:moveTo>
                  <a:pt x="278" y="395"/>
                </a:moveTo>
                <a:cubicBezTo>
                  <a:pt x="270" y="395"/>
                  <a:pt x="263" y="402"/>
                  <a:pt x="263" y="410"/>
                </a:cubicBezTo>
                <a:cubicBezTo>
                  <a:pt x="263" y="418"/>
                  <a:pt x="270" y="425"/>
                  <a:pt x="278" y="425"/>
                </a:cubicBezTo>
                <a:cubicBezTo>
                  <a:pt x="286" y="425"/>
                  <a:pt x="293" y="418"/>
                  <a:pt x="293" y="410"/>
                </a:cubicBezTo>
                <a:cubicBezTo>
                  <a:pt x="293" y="402"/>
                  <a:pt x="286" y="395"/>
                  <a:pt x="278" y="395"/>
                </a:cubicBezTo>
                <a:close/>
                <a:moveTo>
                  <a:pt x="278" y="428"/>
                </a:moveTo>
                <a:cubicBezTo>
                  <a:pt x="270" y="428"/>
                  <a:pt x="263" y="435"/>
                  <a:pt x="263" y="443"/>
                </a:cubicBezTo>
                <a:cubicBezTo>
                  <a:pt x="263" y="451"/>
                  <a:pt x="270" y="458"/>
                  <a:pt x="278" y="458"/>
                </a:cubicBezTo>
                <a:cubicBezTo>
                  <a:pt x="286" y="458"/>
                  <a:pt x="293" y="451"/>
                  <a:pt x="293" y="443"/>
                </a:cubicBezTo>
                <a:cubicBezTo>
                  <a:pt x="293" y="435"/>
                  <a:pt x="286" y="428"/>
                  <a:pt x="278" y="428"/>
                </a:cubicBezTo>
                <a:close/>
                <a:moveTo>
                  <a:pt x="278" y="461"/>
                </a:moveTo>
                <a:cubicBezTo>
                  <a:pt x="270" y="461"/>
                  <a:pt x="263" y="468"/>
                  <a:pt x="263" y="476"/>
                </a:cubicBezTo>
                <a:cubicBezTo>
                  <a:pt x="263" y="484"/>
                  <a:pt x="270" y="491"/>
                  <a:pt x="278" y="491"/>
                </a:cubicBezTo>
                <a:cubicBezTo>
                  <a:pt x="286" y="491"/>
                  <a:pt x="293" y="484"/>
                  <a:pt x="293" y="476"/>
                </a:cubicBezTo>
                <a:cubicBezTo>
                  <a:pt x="293" y="468"/>
                  <a:pt x="286" y="461"/>
                  <a:pt x="278" y="461"/>
                </a:cubicBezTo>
                <a:close/>
                <a:moveTo>
                  <a:pt x="278" y="494"/>
                </a:moveTo>
                <a:cubicBezTo>
                  <a:pt x="270" y="494"/>
                  <a:pt x="263" y="500"/>
                  <a:pt x="263" y="509"/>
                </a:cubicBezTo>
                <a:cubicBezTo>
                  <a:pt x="263" y="517"/>
                  <a:pt x="270" y="523"/>
                  <a:pt x="278" y="523"/>
                </a:cubicBezTo>
                <a:cubicBezTo>
                  <a:pt x="286" y="523"/>
                  <a:pt x="293" y="517"/>
                  <a:pt x="293" y="509"/>
                </a:cubicBezTo>
                <a:cubicBezTo>
                  <a:pt x="293" y="500"/>
                  <a:pt x="286" y="494"/>
                  <a:pt x="278" y="494"/>
                </a:cubicBezTo>
                <a:close/>
                <a:moveTo>
                  <a:pt x="278" y="527"/>
                </a:moveTo>
                <a:cubicBezTo>
                  <a:pt x="270" y="527"/>
                  <a:pt x="263" y="533"/>
                  <a:pt x="263" y="542"/>
                </a:cubicBezTo>
                <a:cubicBezTo>
                  <a:pt x="263" y="550"/>
                  <a:pt x="270" y="556"/>
                  <a:pt x="278" y="556"/>
                </a:cubicBezTo>
                <a:cubicBezTo>
                  <a:pt x="286" y="556"/>
                  <a:pt x="293" y="550"/>
                  <a:pt x="293" y="542"/>
                </a:cubicBezTo>
                <a:cubicBezTo>
                  <a:pt x="293" y="533"/>
                  <a:pt x="286" y="527"/>
                  <a:pt x="278" y="527"/>
                </a:cubicBezTo>
                <a:close/>
                <a:moveTo>
                  <a:pt x="278" y="560"/>
                </a:moveTo>
                <a:cubicBezTo>
                  <a:pt x="270" y="560"/>
                  <a:pt x="263" y="566"/>
                  <a:pt x="263" y="574"/>
                </a:cubicBezTo>
                <a:cubicBezTo>
                  <a:pt x="263" y="583"/>
                  <a:pt x="270" y="589"/>
                  <a:pt x="278" y="589"/>
                </a:cubicBezTo>
                <a:cubicBezTo>
                  <a:pt x="286" y="589"/>
                  <a:pt x="293" y="583"/>
                  <a:pt x="293" y="574"/>
                </a:cubicBezTo>
                <a:cubicBezTo>
                  <a:pt x="293" y="566"/>
                  <a:pt x="286" y="560"/>
                  <a:pt x="278" y="560"/>
                </a:cubicBezTo>
                <a:close/>
                <a:moveTo>
                  <a:pt x="278" y="593"/>
                </a:moveTo>
                <a:cubicBezTo>
                  <a:pt x="270" y="593"/>
                  <a:pt x="263" y="599"/>
                  <a:pt x="263" y="607"/>
                </a:cubicBezTo>
                <a:cubicBezTo>
                  <a:pt x="263" y="616"/>
                  <a:pt x="270" y="622"/>
                  <a:pt x="278" y="622"/>
                </a:cubicBezTo>
                <a:cubicBezTo>
                  <a:pt x="286" y="622"/>
                  <a:pt x="293" y="616"/>
                  <a:pt x="293" y="607"/>
                </a:cubicBezTo>
                <a:cubicBezTo>
                  <a:pt x="293" y="599"/>
                  <a:pt x="286" y="593"/>
                  <a:pt x="278" y="593"/>
                </a:cubicBezTo>
                <a:close/>
                <a:moveTo>
                  <a:pt x="278" y="625"/>
                </a:moveTo>
                <a:cubicBezTo>
                  <a:pt x="270" y="625"/>
                  <a:pt x="263" y="632"/>
                  <a:pt x="263" y="640"/>
                </a:cubicBezTo>
                <a:cubicBezTo>
                  <a:pt x="263" y="648"/>
                  <a:pt x="270" y="655"/>
                  <a:pt x="278" y="655"/>
                </a:cubicBezTo>
                <a:cubicBezTo>
                  <a:pt x="286" y="655"/>
                  <a:pt x="293" y="648"/>
                  <a:pt x="293" y="640"/>
                </a:cubicBezTo>
                <a:cubicBezTo>
                  <a:pt x="293" y="632"/>
                  <a:pt x="286" y="625"/>
                  <a:pt x="278" y="625"/>
                </a:cubicBezTo>
                <a:close/>
                <a:moveTo>
                  <a:pt x="278" y="658"/>
                </a:moveTo>
                <a:cubicBezTo>
                  <a:pt x="270" y="658"/>
                  <a:pt x="263" y="665"/>
                  <a:pt x="263" y="673"/>
                </a:cubicBezTo>
                <a:cubicBezTo>
                  <a:pt x="263" y="681"/>
                  <a:pt x="270" y="688"/>
                  <a:pt x="278" y="688"/>
                </a:cubicBezTo>
                <a:cubicBezTo>
                  <a:pt x="286" y="688"/>
                  <a:pt x="293" y="681"/>
                  <a:pt x="293" y="673"/>
                </a:cubicBezTo>
                <a:cubicBezTo>
                  <a:pt x="293" y="665"/>
                  <a:pt x="286" y="658"/>
                  <a:pt x="278" y="658"/>
                </a:cubicBezTo>
                <a:close/>
                <a:moveTo>
                  <a:pt x="278" y="691"/>
                </a:moveTo>
                <a:cubicBezTo>
                  <a:pt x="270" y="691"/>
                  <a:pt x="263" y="698"/>
                  <a:pt x="263" y="706"/>
                </a:cubicBezTo>
                <a:cubicBezTo>
                  <a:pt x="263" y="714"/>
                  <a:pt x="270" y="721"/>
                  <a:pt x="278" y="721"/>
                </a:cubicBezTo>
                <a:cubicBezTo>
                  <a:pt x="286" y="721"/>
                  <a:pt x="293" y="714"/>
                  <a:pt x="293" y="706"/>
                </a:cubicBezTo>
                <a:cubicBezTo>
                  <a:pt x="293" y="698"/>
                  <a:pt x="286" y="691"/>
                  <a:pt x="278" y="691"/>
                </a:cubicBezTo>
                <a:close/>
                <a:moveTo>
                  <a:pt x="278" y="724"/>
                </a:moveTo>
                <a:cubicBezTo>
                  <a:pt x="270" y="724"/>
                  <a:pt x="263" y="731"/>
                  <a:pt x="263" y="739"/>
                </a:cubicBezTo>
                <a:cubicBezTo>
                  <a:pt x="263" y="747"/>
                  <a:pt x="270" y="754"/>
                  <a:pt x="278" y="754"/>
                </a:cubicBezTo>
                <a:cubicBezTo>
                  <a:pt x="286" y="754"/>
                  <a:pt x="293" y="747"/>
                  <a:pt x="293" y="739"/>
                </a:cubicBezTo>
                <a:cubicBezTo>
                  <a:pt x="293" y="731"/>
                  <a:pt x="286" y="724"/>
                  <a:pt x="278" y="724"/>
                </a:cubicBezTo>
                <a:close/>
                <a:moveTo>
                  <a:pt x="278" y="757"/>
                </a:moveTo>
                <a:cubicBezTo>
                  <a:pt x="270" y="757"/>
                  <a:pt x="263" y="764"/>
                  <a:pt x="263" y="772"/>
                </a:cubicBezTo>
                <a:cubicBezTo>
                  <a:pt x="263" y="780"/>
                  <a:pt x="270" y="787"/>
                  <a:pt x="278" y="787"/>
                </a:cubicBezTo>
                <a:cubicBezTo>
                  <a:pt x="286" y="787"/>
                  <a:pt x="293" y="780"/>
                  <a:pt x="293" y="772"/>
                </a:cubicBezTo>
                <a:cubicBezTo>
                  <a:pt x="293" y="764"/>
                  <a:pt x="286" y="757"/>
                  <a:pt x="278" y="757"/>
                </a:cubicBezTo>
                <a:close/>
                <a:moveTo>
                  <a:pt x="278" y="790"/>
                </a:moveTo>
                <a:cubicBezTo>
                  <a:pt x="270" y="790"/>
                  <a:pt x="263" y="797"/>
                  <a:pt x="263" y="805"/>
                </a:cubicBezTo>
                <a:cubicBezTo>
                  <a:pt x="263" y="813"/>
                  <a:pt x="270" y="820"/>
                  <a:pt x="278" y="820"/>
                </a:cubicBezTo>
                <a:cubicBezTo>
                  <a:pt x="286" y="820"/>
                  <a:pt x="293" y="813"/>
                  <a:pt x="293" y="805"/>
                </a:cubicBezTo>
                <a:cubicBezTo>
                  <a:pt x="293" y="797"/>
                  <a:pt x="286" y="790"/>
                  <a:pt x="278" y="790"/>
                </a:cubicBezTo>
                <a:close/>
                <a:moveTo>
                  <a:pt x="278" y="823"/>
                </a:moveTo>
                <a:cubicBezTo>
                  <a:pt x="270" y="823"/>
                  <a:pt x="263" y="830"/>
                  <a:pt x="263" y="838"/>
                </a:cubicBezTo>
                <a:cubicBezTo>
                  <a:pt x="263" y="846"/>
                  <a:pt x="270" y="853"/>
                  <a:pt x="278" y="853"/>
                </a:cubicBezTo>
                <a:cubicBezTo>
                  <a:pt x="286" y="853"/>
                  <a:pt x="293" y="846"/>
                  <a:pt x="293" y="838"/>
                </a:cubicBezTo>
                <a:cubicBezTo>
                  <a:pt x="293" y="830"/>
                  <a:pt x="286" y="823"/>
                  <a:pt x="278" y="823"/>
                </a:cubicBezTo>
                <a:close/>
                <a:moveTo>
                  <a:pt x="278" y="856"/>
                </a:moveTo>
                <a:cubicBezTo>
                  <a:pt x="270" y="856"/>
                  <a:pt x="263" y="863"/>
                  <a:pt x="263" y="871"/>
                </a:cubicBezTo>
                <a:cubicBezTo>
                  <a:pt x="263" y="879"/>
                  <a:pt x="270" y="886"/>
                  <a:pt x="278" y="886"/>
                </a:cubicBezTo>
                <a:cubicBezTo>
                  <a:pt x="286" y="886"/>
                  <a:pt x="293" y="879"/>
                  <a:pt x="293" y="871"/>
                </a:cubicBezTo>
                <a:cubicBezTo>
                  <a:pt x="293" y="863"/>
                  <a:pt x="286" y="856"/>
                  <a:pt x="278" y="856"/>
                </a:cubicBezTo>
                <a:close/>
                <a:moveTo>
                  <a:pt x="278" y="889"/>
                </a:moveTo>
                <a:cubicBezTo>
                  <a:pt x="270" y="889"/>
                  <a:pt x="263" y="895"/>
                  <a:pt x="263" y="904"/>
                </a:cubicBezTo>
                <a:cubicBezTo>
                  <a:pt x="263" y="912"/>
                  <a:pt x="270" y="918"/>
                  <a:pt x="278" y="918"/>
                </a:cubicBezTo>
                <a:cubicBezTo>
                  <a:pt x="286" y="918"/>
                  <a:pt x="293" y="912"/>
                  <a:pt x="293" y="904"/>
                </a:cubicBezTo>
                <a:cubicBezTo>
                  <a:pt x="293" y="895"/>
                  <a:pt x="286" y="889"/>
                  <a:pt x="278" y="889"/>
                </a:cubicBezTo>
                <a:close/>
                <a:moveTo>
                  <a:pt x="278" y="922"/>
                </a:moveTo>
                <a:cubicBezTo>
                  <a:pt x="270" y="922"/>
                  <a:pt x="263" y="928"/>
                  <a:pt x="263" y="937"/>
                </a:cubicBezTo>
                <a:cubicBezTo>
                  <a:pt x="263" y="945"/>
                  <a:pt x="270" y="951"/>
                  <a:pt x="278" y="951"/>
                </a:cubicBezTo>
                <a:cubicBezTo>
                  <a:pt x="286" y="951"/>
                  <a:pt x="293" y="945"/>
                  <a:pt x="293" y="937"/>
                </a:cubicBezTo>
                <a:cubicBezTo>
                  <a:pt x="293" y="928"/>
                  <a:pt x="286" y="922"/>
                  <a:pt x="278" y="922"/>
                </a:cubicBezTo>
                <a:close/>
                <a:moveTo>
                  <a:pt x="278" y="955"/>
                </a:moveTo>
                <a:cubicBezTo>
                  <a:pt x="270" y="955"/>
                  <a:pt x="263" y="961"/>
                  <a:pt x="263" y="970"/>
                </a:cubicBezTo>
                <a:cubicBezTo>
                  <a:pt x="263" y="978"/>
                  <a:pt x="270" y="984"/>
                  <a:pt x="278" y="984"/>
                </a:cubicBezTo>
                <a:cubicBezTo>
                  <a:pt x="286" y="984"/>
                  <a:pt x="293" y="978"/>
                  <a:pt x="293" y="970"/>
                </a:cubicBezTo>
                <a:cubicBezTo>
                  <a:pt x="293" y="961"/>
                  <a:pt x="286" y="955"/>
                  <a:pt x="278" y="955"/>
                </a:cubicBezTo>
                <a:close/>
                <a:moveTo>
                  <a:pt x="278" y="988"/>
                </a:moveTo>
                <a:cubicBezTo>
                  <a:pt x="270" y="988"/>
                  <a:pt x="263" y="994"/>
                  <a:pt x="263" y="1002"/>
                </a:cubicBezTo>
                <a:cubicBezTo>
                  <a:pt x="263" y="1011"/>
                  <a:pt x="270" y="1017"/>
                  <a:pt x="278" y="1017"/>
                </a:cubicBezTo>
                <a:cubicBezTo>
                  <a:pt x="286" y="1017"/>
                  <a:pt x="293" y="1011"/>
                  <a:pt x="293" y="1002"/>
                </a:cubicBezTo>
                <a:cubicBezTo>
                  <a:pt x="293" y="994"/>
                  <a:pt x="286" y="988"/>
                  <a:pt x="278" y="988"/>
                </a:cubicBezTo>
                <a:close/>
                <a:moveTo>
                  <a:pt x="278" y="1021"/>
                </a:moveTo>
                <a:cubicBezTo>
                  <a:pt x="270" y="1021"/>
                  <a:pt x="263" y="1027"/>
                  <a:pt x="263" y="1035"/>
                </a:cubicBezTo>
                <a:cubicBezTo>
                  <a:pt x="263" y="1044"/>
                  <a:pt x="270" y="1050"/>
                  <a:pt x="278" y="1050"/>
                </a:cubicBezTo>
                <a:cubicBezTo>
                  <a:pt x="286" y="1050"/>
                  <a:pt x="293" y="1044"/>
                  <a:pt x="293" y="1035"/>
                </a:cubicBezTo>
                <a:cubicBezTo>
                  <a:pt x="293" y="1027"/>
                  <a:pt x="286" y="1021"/>
                  <a:pt x="278" y="1021"/>
                </a:cubicBezTo>
                <a:close/>
                <a:moveTo>
                  <a:pt x="278" y="1053"/>
                </a:moveTo>
                <a:cubicBezTo>
                  <a:pt x="270" y="1053"/>
                  <a:pt x="263" y="1060"/>
                  <a:pt x="263" y="1068"/>
                </a:cubicBezTo>
                <a:cubicBezTo>
                  <a:pt x="263" y="1076"/>
                  <a:pt x="270" y="1083"/>
                  <a:pt x="278" y="1083"/>
                </a:cubicBezTo>
                <a:cubicBezTo>
                  <a:pt x="286" y="1083"/>
                  <a:pt x="293" y="1076"/>
                  <a:pt x="293" y="1068"/>
                </a:cubicBezTo>
                <a:cubicBezTo>
                  <a:pt x="293" y="1060"/>
                  <a:pt x="286" y="1053"/>
                  <a:pt x="278" y="1053"/>
                </a:cubicBezTo>
                <a:close/>
                <a:moveTo>
                  <a:pt x="278" y="1086"/>
                </a:moveTo>
                <a:cubicBezTo>
                  <a:pt x="270" y="1086"/>
                  <a:pt x="263" y="1093"/>
                  <a:pt x="263" y="1101"/>
                </a:cubicBezTo>
                <a:cubicBezTo>
                  <a:pt x="263" y="1109"/>
                  <a:pt x="270" y="1116"/>
                  <a:pt x="278" y="1116"/>
                </a:cubicBezTo>
                <a:cubicBezTo>
                  <a:pt x="286" y="1116"/>
                  <a:pt x="293" y="1109"/>
                  <a:pt x="293" y="1101"/>
                </a:cubicBezTo>
                <a:cubicBezTo>
                  <a:pt x="293" y="1093"/>
                  <a:pt x="286" y="1086"/>
                  <a:pt x="278" y="1086"/>
                </a:cubicBezTo>
                <a:close/>
                <a:moveTo>
                  <a:pt x="278" y="1119"/>
                </a:moveTo>
                <a:cubicBezTo>
                  <a:pt x="270" y="1119"/>
                  <a:pt x="263" y="1126"/>
                  <a:pt x="263" y="1134"/>
                </a:cubicBezTo>
                <a:cubicBezTo>
                  <a:pt x="263" y="1142"/>
                  <a:pt x="270" y="1149"/>
                  <a:pt x="278" y="1149"/>
                </a:cubicBezTo>
                <a:cubicBezTo>
                  <a:pt x="286" y="1149"/>
                  <a:pt x="293" y="1142"/>
                  <a:pt x="293" y="1134"/>
                </a:cubicBezTo>
                <a:cubicBezTo>
                  <a:pt x="293" y="1126"/>
                  <a:pt x="286" y="1119"/>
                  <a:pt x="278" y="1119"/>
                </a:cubicBezTo>
                <a:close/>
                <a:moveTo>
                  <a:pt x="278" y="1152"/>
                </a:moveTo>
                <a:cubicBezTo>
                  <a:pt x="270" y="1152"/>
                  <a:pt x="263" y="1159"/>
                  <a:pt x="263" y="1167"/>
                </a:cubicBezTo>
                <a:cubicBezTo>
                  <a:pt x="263" y="1175"/>
                  <a:pt x="270" y="1182"/>
                  <a:pt x="278" y="1182"/>
                </a:cubicBezTo>
                <a:cubicBezTo>
                  <a:pt x="286" y="1182"/>
                  <a:pt x="293" y="1175"/>
                  <a:pt x="293" y="1167"/>
                </a:cubicBezTo>
                <a:cubicBezTo>
                  <a:pt x="293" y="1159"/>
                  <a:pt x="286" y="1152"/>
                  <a:pt x="278" y="1152"/>
                </a:cubicBezTo>
                <a:close/>
                <a:moveTo>
                  <a:pt x="278" y="1185"/>
                </a:moveTo>
                <a:cubicBezTo>
                  <a:pt x="270" y="1185"/>
                  <a:pt x="263" y="1192"/>
                  <a:pt x="263" y="1200"/>
                </a:cubicBezTo>
                <a:cubicBezTo>
                  <a:pt x="263" y="1208"/>
                  <a:pt x="270" y="1215"/>
                  <a:pt x="278" y="1215"/>
                </a:cubicBezTo>
                <a:cubicBezTo>
                  <a:pt x="286" y="1215"/>
                  <a:pt x="293" y="1208"/>
                  <a:pt x="293" y="1200"/>
                </a:cubicBezTo>
                <a:cubicBezTo>
                  <a:pt x="293" y="1192"/>
                  <a:pt x="286" y="1185"/>
                  <a:pt x="278" y="1185"/>
                </a:cubicBezTo>
                <a:close/>
                <a:moveTo>
                  <a:pt x="278" y="1218"/>
                </a:moveTo>
                <a:cubicBezTo>
                  <a:pt x="270" y="1218"/>
                  <a:pt x="263" y="1225"/>
                  <a:pt x="263" y="1233"/>
                </a:cubicBezTo>
                <a:cubicBezTo>
                  <a:pt x="263" y="1241"/>
                  <a:pt x="270" y="1248"/>
                  <a:pt x="278" y="1248"/>
                </a:cubicBezTo>
                <a:cubicBezTo>
                  <a:pt x="286" y="1248"/>
                  <a:pt x="293" y="1241"/>
                  <a:pt x="293" y="1233"/>
                </a:cubicBezTo>
                <a:cubicBezTo>
                  <a:pt x="293" y="1225"/>
                  <a:pt x="286" y="1218"/>
                  <a:pt x="278" y="1218"/>
                </a:cubicBezTo>
                <a:close/>
                <a:moveTo>
                  <a:pt x="278" y="1251"/>
                </a:moveTo>
                <a:cubicBezTo>
                  <a:pt x="270" y="1251"/>
                  <a:pt x="263" y="1258"/>
                  <a:pt x="263" y="1266"/>
                </a:cubicBezTo>
                <a:cubicBezTo>
                  <a:pt x="263" y="1274"/>
                  <a:pt x="270" y="1281"/>
                  <a:pt x="278" y="1281"/>
                </a:cubicBezTo>
                <a:cubicBezTo>
                  <a:pt x="286" y="1281"/>
                  <a:pt x="293" y="1274"/>
                  <a:pt x="293" y="1266"/>
                </a:cubicBezTo>
                <a:cubicBezTo>
                  <a:pt x="293" y="1258"/>
                  <a:pt x="286" y="1251"/>
                  <a:pt x="278" y="1251"/>
                </a:cubicBezTo>
                <a:close/>
                <a:moveTo>
                  <a:pt x="278" y="1284"/>
                </a:moveTo>
                <a:cubicBezTo>
                  <a:pt x="270" y="1284"/>
                  <a:pt x="263" y="1291"/>
                  <a:pt x="263" y="1299"/>
                </a:cubicBezTo>
                <a:cubicBezTo>
                  <a:pt x="263" y="1307"/>
                  <a:pt x="270" y="1314"/>
                  <a:pt x="278" y="1314"/>
                </a:cubicBezTo>
                <a:cubicBezTo>
                  <a:pt x="286" y="1314"/>
                  <a:pt x="293" y="1307"/>
                  <a:pt x="293" y="1299"/>
                </a:cubicBezTo>
                <a:cubicBezTo>
                  <a:pt x="293" y="1291"/>
                  <a:pt x="286" y="1284"/>
                  <a:pt x="278" y="1284"/>
                </a:cubicBezTo>
                <a:close/>
                <a:moveTo>
                  <a:pt x="278" y="1317"/>
                </a:moveTo>
                <a:cubicBezTo>
                  <a:pt x="270" y="1317"/>
                  <a:pt x="263" y="1323"/>
                  <a:pt x="263" y="1332"/>
                </a:cubicBezTo>
                <a:cubicBezTo>
                  <a:pt x="263" y="1340"/>
                  <a:pt x="270" y="1346"/>
                  <a:pt x="278" y="1346"/>
                </a:cubicBezTo>
                <a:cubicBezTo>
                  <a:pt x="286" y="1346"/>
                  <a:pt x="293" y="1340"/>
                  <a:pt x="293" y="1332"/>
                </a:cubicBezTo>
                <a:cubicBezTo>
                  <a:pt x="293" y="1323"/>
                  <a:pt x="286" y="1317"/>
                  <a:pt x="278" y="1317"/>
                </a:cubicBezTo>
                <a:close/>
                <a:moveTo>
                  <a:pt x="278" y="1350"/>
                </a:moveTo>
                <a:cubicBezTo>
                  <a:pt x="270" y="1350"/>
                  <a:pt x="263" y="1356"/>
                  <a:pt x="263" y="1365"/>
                </a:cubicBezTo>
                <a:cubicBezTo>
                  <a:pt x="263" y="1373"/>
                  <a:pt x="270" y="1379"/>
                  <a:pt x="278" y="1379"/>
                </a:cubicBezTo>
                <a:cubicBezTo>
                  <a:pt x="286" y="1379"/>
                  <a:pt x="293" y="1373"/>
                  <a:pt x="293" y="1365"/>
                </a:cubicBezTo>
                <a:cubicBezTo>
                  <a:pt x="293" y="1356"/>
                  <a:pt x="286" y="1350"/>
                  <a:pt x="278" y="1350"/>
                </a:cubicBezTo>
                <a:close/>
                <a:moveTo>
                  <a:pt x="278" y="1383"/>
                </a:moveTo>
                <a:cubicBezTo>
                  <a:pt x="270" y="1383"/>
                  <a:pt x="263" y="1389"/>
                  <a:pt x="263" y="1397"/>
                </a:cubicBezTo>
                <a:cubicBezTo>
                  <a:pt x="263" y="1406"/>
                  <a:pt x="270" y="1412"/>
                  <a:pt x="278" y="1412"/>
                </a:cubicBezTo>
                <a:cubicBezTo>
                  <a:pt x="286" y="1412"/>
                  <a:pt x="293" y="1406"/>
                  <a:pt x="293" y="1397"/>
                </a:cubicBezTo>
                <a:cubicBezTo>
                  <a:pt x="293" y="1389"/>
                  <a:pt x="286" y="1383"/>
                  <a:pt x="278" y="1383"/>
                </a:cubicBezTo>
                <a:close/>
                <a:moveTo>
                  <a:pt x="278" y="1416"/>
                </a:moveTo>
                <a:cubicBezTo>
                  <a:pt x="270" y="1416"/>
                  <a:pt x="263" y="1422"/>
                  <a:pt x="263" y="1430"/>
                </a:cubicBezTo>
                <a:cubicBezTo>
                  <a:pt x="263" y="1439"/>
                  <a:pt x="270" y="1445"/>
                  <a:pt x="278" y="1445"/>
                </a:cubicBezTo>
                <a:cubicBezTo>
                  <a:pt x="286" y="1445"/>
                  <a:pt x="293" y="1439"/>
                  <a:pt x="293" y="1430"/>
                </a:cubicBezTo>
                <a:cubicBezTo>
                  <a:pt x="293" y="1422"/>
                  <a:pt x="286" y="1416"/>
                  <a:pt x="278" y="1416"/>
                </a:cubicBezTo>
                <a:close/>
                <a:moveTo>
                  <a:pt x="311" y="0"/>
                </a:moveTo>
                <a:cubicBezTo>
                  <a:pt x="302" y="0"/>
                  <a:pt x="296" y="7"/>
                  <a:pt x="296" y="15"/>
                </a:cubicBezTo>
                <a:cubicBezTo>
                  <a:pt x="296" y="23"/>
                  <a:pt x="302" y="30"/>
                  <a:pt x="311" y="30"/>
                </a:cubicBezTo>
                <a:cubicBezTo>
                  <a:pt x="319" y="30"/>
                  <a:pt x="325" y="23"/>
                  <a:pt x="325" y="15"/>
                </a:cubicBezTo>
                <a:cubicBezTo>
                  <a:pt x="325" y="7"/>
                  <a:pt x="319" y="0"/>
                  <a:pt x="311" y="0"/>
                </a:cubicBezTo>
                <a:close/>
                <a:moveTo>
                  <a:pt x="311" y="33"/>
                </a:moveTo>
                <a:cubicBezTo>
                  <a:pt x="302" y="33"/>
                  <a:pt x="296" y="40"/>
                  <a:pt x="296" y="48"/>
                </a:cubicBezTo>
                <a:cubicBezTo>
                  <a:pt x="296" y="56"/>
                  <a:pt x="302" y="63"/>
                  <a:pt x="311" y="63"/>
                </a:cubicBezTo>
                <a:cubicBezTo>
                  <a:pt x="319" y="63"/>
                  <a:pt x="325" y="56"/>
                  <a:pt x="325" y="48"/>
                </a:cubicBezTo>
                <a:cubicBezTo>
                  <a:pt x="325" y="40"/>
                  <a:pt x="319" y="33"/>
                  <a:pt x="311" y="33"/>
                </a:cubicBezTo>
                <a:close/>
                <a:moveTo>
                  <a:pt x="311" y="66"/>
                </a:moveTo>
                <a:cubicBezTo>
                  <a:pt x="302" y="66"/>
                  <a:pt x="296" y="72"/>
                  <a:pt x="296" y="81"/>
                </a:cubicBezTo>
                <a:cubicBezTo>
                  <a:pt x="296" y="89"/>
                  <a:pt x="302" y="95"/>
                  <a:pt x="311" y="95"/>
                </a:cubicBezTo>
                <a:cubicBezTo>
                  <a:pt x="319" y="95"/>
                  <a:pt x="325" y="89"/>
                  <a:pt x="325" y="81"/>
                </a:cubicBezTo>
                <a:cubicBezTo>
                  <a:pt x="325" y="72"/>
                  <a:pt x="319" y="66"/>
                  <a:pt x="311" y="66"/>
                </a:cubicBezTo>
                <a:close/>
                <a:moveTo>
                  <a:pt x="311" y="99"/>
                </a:moveTo>
                <a:cubicBezTo>
                  <a:pt x="302" y="99"/>
                  <a:pt x="296" y="105"/>
                  <a:pt x="296" y="114"/>
                </a:cubicBezTo>
                <a:cubicBezTo>
                  <a:pt x="296" y="122"/>
                  <a:pt x="302" y="128"/>
                  <a:pt x="311" y="128"/>
                </a:cubicBezTo>
                <a:cubicBezTo>
                  <a:pt x="319" y="128"/>
                  <a:pt x="325" y="122"/>
                  <a:pt x="325" y="114"/>
                </a:cubicBezTo>
                <a:cubicBezTo>
                  <a:pt x="325" y="105"/>
                  <a:pt x="319" y="99"/>
                  <a:pt x="311" y="99"/>
                </a:cubicBezTo>
                <a:close/>
                <a:moveTo>
                  <a:pt x="311" y="132"/>
                </a:moveTo>
                <a:cubicBezTo>
                  <a:pt x="302" y="132"/>
                  <a:pt x="296" y="138"/>
                  <a:pt x="296" y="147"/>
                </a:cubicBezTo>
                <a:cubicBezTo>
                  <a:pt x="296" y="155"/>
                  <a:pt x="302" y="161"/>
                  <a:pt x="311" y="161"/>
                </a:cubicBezTo>
                <a:cubicBezTo>
                  <a:pt x="319" y="161"/>
                  <a:pt x="325" y="155"/>
                  <a:pt x="325" y="147"/>
                </a:cubicBezTo>
                <a:cubicBezTo>
                  <a:pt x="325" y="138"/>
                  <a:pt x="319" y="132"/>
                  <a:pt x="311" y="132"/>
                </a:cubicBezTo>
                <a:close/>
                <a:moveTo>
                  <a:pt x="311" y="165"/>
                </a:moveTo>
                <a:cubicBezTo>
                  <a:pt x="302" y="165"/>
                  <a:pt x="296" y="171"/>
                  <a:pt x="296" y="179"/>
                </a:cubicBezTo>
                <a:cubicBezTo>
                  <a:pt x="296" y="188"/>
                  <a:pt x="302" y="194"/>
                  <a:pt x="311" y="194"/>
                </a:cubicBezTo>
                <a:cubicBezTo>
                  <a:pt x="319" y="194"/>
                  <a:pt x="325" y="188"/>
                  <a:pt x="325" y="179"/>
                </a:cubicBezTo>
                <a:cubicBezTo>
                  <a:pt x="325" y="171"/>
                  <a:pt x="319" y="165"/>
                  <a:pt x="311" y="165"/>
                </a:cubicBezTo>
                <a:close/>
                <a:moveTo>
                  <a:pt x="311" y="198"/>
                </a:moveTo>
                <a:cubicBezTo>
                  <a:pt x="302" y="198"/>
                  <a:pt x="296" y="204"/>
                  <a:pt x="296" y="212"/>
                </a:cubicBezTo>
                <a:cubicBezTo>
                  <a:pt x="296" y="221"/>
                  <a:pt x="302" y="227"/>
                  <a:pt x="311" y="227"/>
                </a:cubicBezTo>
                <a:cubicBezTo>
                  <a:pt x="319" y="227"/>
                  <a:pt x="325" y="221"/>
                  <a:pt x="325" y="212"/>
                </a:cubicBezTo>
                <a:cubicBezTo>
                  <a:pt x="325" y="204"/>
                  <a:pt x="319" y="198"/>
                  <a:pt x="311" y="198"/>
                </a:cubicBezTo>
                <a:close/>
                <a:moveTo>
                  <a:pt x="311" y="230"/>
                </a:moveTo>
                <a:cubicBezTo>
                  <a:pt x="302" y="230"/>
                  <a:pt x="296" y="237"/>
                  <a:pt x="296" y="245"/>
                </a:cubicBezTo>
                <a:cubicBezTo>
                  <a:pt x="296" y="253"/>
                  <a:pt x="302" y="260"/>
                  <a:pt x="311" y="260"/>
                </a:cubicBezTo>
                <a:cubicBezTo>
                  <a:pt x="319" y="260"/>
                  <a:pt x="325" y="253"/>
                  <a:pt x="325" y="245"/>
                </a:cubicBezTo>
                <a:cubicBezTo>
                  <a:pt x="325" y="237"/>
                  <a:pt x="319" y="230"/>
                  <a:pt x="311" y="230"/>
                </a:cubicBezTo>
                <a:close/>
                <a:moveTo>
                  <a:pt x="311" y="263"/>
                </a:moveTo>
                <a:cubicBezTo>
                  <a:pt x="302" y="263"/>
                  <a:pt x="296" y="270"/>
                  <a:pt x="296" y="278"/>
                </a:cubicBezTo>
                <a:cubicBezTo>
                  <a:pt x="296" y="286"/>
                  <a:pt x="302" y="293"/>
                  <a:pt x="311" y="293"/>
                </a:cubicBezTo>
                <a:cubicBezTo>
                  <a:pt x="319" y="293"/>
                  <a:pt x="325" y="286"/>
                  <a:pt x="325" y="278"/>
                </a:cubicBezTo>
                <a:cubicBezTo>
                  <a:pt x="325" y="270"/>
                  <a:pt x="319" y="263"/>
                  <a:pt x="311" y="263"/>
                </a:cubicBezTo>
                <a:close/>
                <a:moveTo>
                  <a:pt x="311" y="296"/>
                </a:moveTo>
                <a:cubicBezTo>
                  <a:pt x="302" y="296"/>
                  <a:pt x="296" y="303"/>
                  <a:pt x="296" y="311"/>
                </a:cubicBezTo>
                <a:cubicBezTo>
                  <a:pt x="296" y="319"/>
                  <a:pt x="302" y="326"/>
                  <a:pt x="311" y="326"/>
                </a:cubicBezTo>
                <a:cubicBezTo>
                  <a:pt x="319" y="326"/>
                  <a:pt x="325" y="319"/>
                  <a:pt x="325" y="311"/>
                </a:cubicBezTo>
                <a:cubicBezTo>
                  <a:pt x="325" y="303"/>
                  <a:pt x="319" y="296"/>
                  <a:pt x="311" y="296"/>
                </a:cubicBezTo>
                <a:close/>
                <a:moveTo>
                  <a:pt x="311" y="329"/>
                </a:moveTo>
                <a:cubicBezTo>
                  <a:pt x="302" y="329"/>
                  <a:pt x="296" y="336"/>
                  <a:pt x="296" y="344"/>
                </a:cubicBezTo>
                <a:cubicBezTo>
                  <a:pt x="296" y="352"/>
                  <a:pt x="302" y="359"/>
                  <a:pt x="311" y="359"/>
                </a:cubicBezTo>
                <a:cubicBezTo>
                  <a:pt x="319" y="359"/>
                  <a:pt x="325" y="352"/>
                  <a:pt x="325" y="344"/>
                </a:cubicBezTo>
                <a:cubicBezTo>
                  <a:pt x="325" y="336"/>
                  <a:pt x="319" y="329"/>
                  <a:pt x="311" y="329"/>
                </a:cubicBezTo>
                <a:close/>
                <a:moveTo>
                  <a:pt x="311" y="362"/>
                </a:moveTo>
                <a:cubicBezTo>
                  <a:pt x="302" y="362"/>
                  <a:pt x="296" y="369"/>
                  <a:pt x="296" y="377"/>
                </a:cubicBezTo>
                <a:cubicBezTo>
                  <a:pt x="296" y="385"/>
                  <a:pt x="302" y="392"/>
                  <a:pt x="311" y="392"/>
                </a:cubicBezTo>
                <a:cubicBezTo>
                  <a:pt x="319" y="392"/>
                  <a:pt x="325" y="385"/>
                  <a:pt x="325" y="377"/>
                </a:cubicBezTo>
                <a:cubicBezTo>
                  <a:pt x="325" y="369"/>
                  <a:pt x="319" y="362"/>
                  <a:pt x="311" y="362"/>
                </a:cubicBezTo>
                <a:close/>
                <a:moveTo>
                  <a:pt x="311" y="395"/>
                </a:moveTo>
                <a:cubicBezTo>
                  <a:pt x="302" y="395"/>
                  <a:pt x="296" y="402"/>
                  <a:pt x="296" y="410"/>
                </a:cubicBezTo>
                <a:cubicBezTo>
                  <a:pt x="296" y="418"/>
                  <a:pt x="302" y="425"/>
                  <a:pt x="311" y="425"/>
                </a:cubicBezTo>
                <a:cubicBezTo>
                  <a:pt x="319" y="425"/>
                  <a:pt x="325" y="418"/>
                  <a:pt x="325" y="410"/>
                </a:cubicBezTo>
                <a:cubicBezTo>
                  <a:pt x="325" y="402"/>
                  <a:pt x="319" y="395"/>
                  <a:pt x="311" y="395"/>
                </a:cubicBezTo>
                <a:close/>
                <a:moveTo>
                  <a:pt x="311" y="428"/>
                </a:moveTo>
                <a:cubicBezTo>
                  <a:pt x="302" y="428"/>
                  <a:pt x="296" y="435"/>
                  <a:pt x="296" y="443"/>
                </a:cubicBezTo>
                <a:cubicBezTo>
                  <a:pt x="296" y="451"/>
                  <a:pt x="302" y="458"/>
                  <a:pt x="311" y="458"/>
                </a:cubicBezTo>
                <a:cubicBezTo>
                  <a:pt x="319" y="458"/>
                  <a:pt x="325" y="451"/>
                  <a:pt x="325" y="443"/>
                </a:cubicBezTo>
                <a:cubicBezTo>
                  <a:pt x="325" y="435"/>
                  <a:pt x="319" y="428"/>
                  <a:pt x="311" y="428"/>
                </a:cubicBezTo>
                <a:close/>
                <a:moveTo>
                  <a:pt x="311" y="461"/>
                </a:moveTo>
                <a:cubicBezTo>
                  <a:pt x="302" y="461"/>
                  <a:pt x="296" y="468"/>
                  <a:pt x="296" y="476"/>
                </a:cubicBezTo>
                <a:cubicBezTo>
                  <a:pt x="296" y="484"/>
                  <a:pt x="302" y="491"/>
                  <a:pt x="311" y="491"/>
                </a:cubicBezTo>
                <a:cubicBezTo>
                  <a:pt x="319" y="491"/>
                  <a:pt x="325" y="484"/>
                  <a:pt x="325" y="476"/>
                </a:cubicBezTo>
                <a:cubicBezTo>
                  <a:pt x="325" y="468"/>
                  <a:pt x="319" y="461"/>
                  <a:pt x="311" y="461"/>
                </a:cubicBezTo>
                <a:close/>
                <a:moveTo>
                  <a:pt x="311" y="494"/>
                </a:moveTo>
                <a:cubicBezTo>
                  <a:pt x="302" y="494"/>
                  <a:pt x="296" y="500"/>
                  <a:pt x="296" y="509"/>
                </a:cubicBezTo>
                <a:cubicBezTo>
                  <a:pt x="296" y="517"/>
                  <a:pt x="302" y="523"/>
                  <a:pt x="311" y="523"/>
                </a:cubicBezTo>
                <a:cubicBezTo>
                  <a:pt x="319" y="523"/>
                  <a:pt x="325" y="517"/>
                  <a:pt x="325" y="509"/>
                </a:cubicBezTo>
                <a:cubicBezTo>
                  <a:pt x="325" y="500"/>
                  <a:pt x="319" y="494"/>
                  <a:pt x="311" y="494"/>
                </a:cubicBezTo>
                <a:close/>
                <a:moveTo>
                  <a:pt x="311" y="527"/>
                </a:moveTo>
                <a:cubicBezTo>
                  <a:pt x="302" y="527"/>
                  <a:pt x="296" y="533"/>
                  <a:pt x="296" y="542"/>
                </a:cubicBezTo>
                <a:cubicBezTo>
                  <a:pt x="296" y="550"/>
                  <a:pt x="302" y="556"/>
                  <a:pt x="311" y="556"/>
                </a:cubicBezTo>
                <a:cubicBezTo>
                  <a:pt x="319" y="556"/>
                  <a:pt x="325" y="550"/>
                  <a:pt x="325" y="542"/>
                </a:cubicBezTo>
                <a:cubicBezTo>
                  <a:pt x="325" y="533"/>
                  <a:pt x="319" y="527"/>
                  <a:pt x="311" y="527"/>
                </a:cubicBezTo>
                <a:close/>
                <a:moveTo>
                  <a:pt x="311" y="560"/>
                </a:moveTo>
                <a:cubicBezTo>
                  <a:pt x="302" y="560"/>
                  <a:pt x="296" y="566"/>
                  <a:pt x="296" y="574"/>
                </a:cubicBezTo>
                <a:cubicBezTo>
                  <a:pt x="296" y="583"/>
                  <a:pt x="302" y="589"/>
                  <a:pt x="311" y="589"/>
                </a:cubicBezTo>
                <a:cubicBezTo>
                  <a:pt x="319" y="589"/>
                  <a:pt x="325" y="583"/>
                  <a:pt x="325" y="574"/>
                </a:cubicBezTo>
                <a:cubicBezTo>
                  <a:pt x="325" y="566"/>
                  <a:pt x="319" y="560"/>
                  <a:pt x="311" y="560"/>
                </a:cubicBezTo>
                <a:close/>
                <a:moveTo>
                  <a:pt x="311" y="593"/>
                </a:moveTo>
                <a:cubicBezTo>
                  <a:pt x="302" y="593"/>
                  <a:pt x="296" y="599"/>
                  <a:pt x="296" y="607"/>
                </a:cubicBezTo>
                <a:cubicBezTo>
                  <a:pt x="296" y="616"/>
                  <a:pt x="302" y="622"/>
                  <a:pt x="311" y="622"/>
                </a:cubicBezTo>
                <a:cubicBezTo>
                  <a:pt x="319" y="622"/>
                  <a:pt x="325" y="616"/>
                  <a:pt x="325" y="607"/>
                </a:cubicBezTo>
                <a:cubicBezTo>
                  <a:pt x="325" y="599"/>
                  <a:pt x="319" y="593"/>
                  <a:pt x="311" y="593"/>
                </a:cubicBezTo>
                <a:close/>
                <a:moveTo>
                  <a:pt x="311" y="625"/>
                </a:moveTo>
                <a:cubicBezTo>
                  <a:pt x="302" y="625"/>
                  <a:pt x="296" y="632"/>
                  <a:pt x="296" y="640"/>
                </a:cubicBezTo>
                <a:cubicBezTo>
                  <a:pt x="296" y="648"/>
                  <a:pt x="302" y="655"/>
                  <a:pt x="311" y="655"/>
                </a:cubicBezTo>
                <a:cubicBezTo>
                  <a:pt x="319" y="655"/>
                  <a:pt x="325" y="648"/>
                  <a:pt x="325" y="640"/>
                </a:cubicBezTo>
                <a:cubicBezTo>
                  <a:pt x="325" y="632"/>
                  <a:pt x="319" y="625"/>
                  <a:pt x="311" y="625"/>
                </a:cubicBezTo>
                <a:close/>
                <a:moveTo>
                  <a:pt x="311" y="658"/>
                </a:moveTo>
                <a:cubicBezTo>
                  <a:pt x="302" y="658"/>
                  <a:pt x="296" y="665"/>
                  <a:pt x="296" y="673"/>
                </a:cubicBezTo>
                <a:cubicBezTo>
                  <a:pt x="296" y="681"/>
                  <a:pt x="302" y="688"/>
                  <a:pt x="311" y="688"/>
                </a:cubicBezTo>
                <a:cubicBezTo>
                  <a:pt x="319" y="688"/>
                  <a:pt x="325" y="681"/>
                  <a:pt x="325" y="673"/>
                </a:cubicBezTo>
                <a:cubicBezTo>
                  <a:pt x="325" y="665"/>
                  <a:pt x="319" y="658"/>
                  <a:pt x="311" y="658"/>
                </a:cubicBezTo>
                <a:close/>
                <a:moveTo>
                  <a:pt x="311" y="691"/>
                </a:moveTo>
                <a:cubicBezTo>
                  <a:pt x="302" y="691"/>
                  <a:pt x="296" y="698"/>
                  <a:pt x="296" y="706"/>
                </a:cubicBezTo>
                <a:cubicBezTo>
                  <a:pt x="296" y="714"/>
                  <a:pt x="302" y="721"/>
                  <a:pt x="311" y="721"/>
                </a:cubicBezTo>
                <a:cubicBezTo>
                  <a:pt x="319" y="721"/>
                  <a:pt x="325" y="714"/>
                  <a:pt x="325" y="706"/>
                </a:cubicBezTo>
                <a:cubicBezTo>
                  <a:pt x="325" y="698"/>
                  <a:pt x="319" y="691"/>
                  <a:pt x="311" y="691"/>
                </a:cubicBezTo>
                <a:close/>
                <a:moveTo>
                  <a:pt x="311" y="724"/>
                </a:moveTo>
                <a:cubicBezTo>
                  <a:pt x="302" y="724"/>
                  <a:pt x="296" y="731"/>
                  <a:pt x="296" y="739"/>
                </a:cubicBezTo>
                <a:cubicBezTo>
                  <a:pt x="296" y="747"/>
                  <a:pt x="302" y="754"/>
                  <a:pt x="311" y="754"/>
                </a:cubicBezTo>
                <a:cubicBezTo>
                  <a:pt x="319" y="754"/>
                  <a:pt x="325" y="747"/>
                  <a:pt x="325" y="739"/>
                </a:cubicBezTo>
                <a:cubicBezTo>
                  <a:pt x="325" y="731"/>
                  <a:pt x="319" y="724"/>
                  <a:pt x="311" y="724"/>
                </a:cubicBezTo>
                <a:close/>
                <a:moveTo>
                  <a:pt x="311" y="757"/>
                </a:moveTo>
                <a:cubicBezTo>
                  <a:pt x="302" y="757"/>
                  <a:pt x="296" y="764"/>
                  <a:pt x="296" y="772"/>
                </a:cubicBezTo>
                <a:cubicBezTo>
                  <a:pt x="296" y="780"/>
                  <a:pt x="302" y="787"/>
                  <a:pt x="311" y="787"/>
                </a:cubicBezTo>
                <a:cubicBezTo>
                  <a:pt x="319" y="787"/>
                  <a:pt x="325" y="780"/>
                  <a:pt x="325" y="772"/>
                </a:cubicBezTo>
                <a:cubicBezTo>
                  <a:pt x="325" y="764"/>
                  <a:pt x="319" y="757"/>
                  <a:pt x="311" y="757"/>
                </a:cubicBezTo>
                <a:close/>
                <a:moveTo>
                  <a:pt x="311" y="790"/>
                </a:moveTo>
                <a:cubicBezTo>
                  <a:pt x="302" y="790"/>
                  <a:pt x="296" y="797"/>
                  <a:pt x="296" y="805"/>
                </a:cubicBezTo>
                <a:cubicBezTo>
                  <a:pt x="296" y="813"/>
                  <a:pt x="302" y="820"/>
                  <a:pt x="311" y="820"/>
                </a:cubicBezTo>
                <a:cubicBezTo>
                  <a:pt x="319" y="820"/>
                  <a:pt x="325" y="813"/>
                  <a:pt x="325" y="805"/>
                </a:cubicBezTo>
                <a:cubicBezTo>
                  <a:pt x="325" y="797"/>
                  <a:pt x="319" y="790"/>
                  <a:pt x="311" y="790"/>
                </a:cubicBezTo>
                <a:close/>
                <a:moveTo>
                  <a:pt x="311" y="823"/>
                </a:moveTo>
                <a:cubicBezTo>
                  <a:pt x="302" y="823"/>
                  <a:pt x="296" y="830"/>
                  <a:pt x="296" y="838"/>
                </a:cubicBezTo>
                <a:cubicBezTo>
                  <a:pt x="296" y="846"/>
                  <a:pt x="302" y="853"/>
                  <a:pt x="311" y="853"/>
                </a:cubicBezTo>
                <a:cubicBezTo>
                  <a:pt x="319" y="853"/>
                  <a:pt x="325" y="846"/>
                  <a:pt x="325" y="838"/>
                </a:cubicBezTo>
                <a:cubicBezTo>
                  <a:pt x="325" y="830"/>
                  <a:pt x="319" y="823"/>
                  <a:pt x="311" y="823"/>
                </a:cubicBezTo>
                <a:close/>
                <a:moveTo>
                  <a:pt x="311" y="856"/>
                </a:moveTo>
                <a:cubicBezTo>
                  <a:pt x="302" y="856"/>
                  <a:pt x="296" y="863"/>
                  <a:pt x="296" y="871"/>
                </a:cubicBezTo>
                <a:cubicBezTo>
                  <a:pt x="296" y="879"/>
                  <a:pt x="302" y="886"/>
                  <a:pt x="311" y="886"/>
                </a:cubicBezTo>
                <a:cubicBezTo>
                  <a:pt x="319" y="886"/>
                  <a:pt x="325" y="879"/>
                  <a:pt x="325" y="871"/>
                </a:cubicBezTo>
                <a:cubicBezTo>
                  <a:pt x="325" y="863"/>
                  <a:pt x="319" y="856"/>
                  <a:pt x="311" y="856"/>
                </a:cubicBezTo>
                <a:close/>
                <a:moveTo>
                  <a:pt x="311" y="889"/>
                </a:moveTo>
                <a:cubicBezTo>
                  <a:pt x="302" y="889"/>
                  <a:pt x="296" y="895"/>
                  <a:pt x="296" y="904"/>
                </a:cubicBezTo>
                <a:cubicBezTo>
                  <a:pt x="296" y="912"/>
                  <a:pt x="302" y="918"/>
                  <a:pt x="311" y="918"/>
                </a:cubicBezTo>
                <a:cubicBezTo>
                  <a:pt x="319" y="918"/>
                  <a:pt x="325" y="912"/>
                  <a:pt x="325" y="904"/>
                </a:cubicBezTo>
                <a:cubicBezTo>
                  <a:pt x="325" y="895"/>
                  <a:pt x="319" y="889"/>
                  <a:pt x="311" y="889"/>
                </a:cubicBezTo>
                <a:close/>
                <a:moveTo>
                  <a:pt x="311" y="922"/>
                </a:moveTo>
                <a:cubicBezTo>
                  <a:pt x="302" y="922"/>
                  <a:pt x="296" y="928"/>
                  <a:pt x="296" y="937"/>
                </a:cubicBezTo>
                <a:cubicBezTo>
                  <a:pt x="296" y="945"/>
                  <a:pt x="302" y="951"/>
                  <a:pt x="311" y="951"/>
                </a:cubicBezTo>
                <a:cubicBezTo>
                  <a:pt x="319" y="951"/>
                  <a:pt x="325" y="945"/>
                  <a:pt x="325" y="937"/>
                </a:cubicBezTo>
                <a:cubicBezTo>
                  <a:pt x="325" y="928"/>
                  <a:pt x="319" y="922"/>
                  <a:pt x="311" y="922"/>
                </a:cubicBezTo>
                <a:close/>
                <a:moveTo>
                  <a:pt x="311" y="955"/>
                </a:moveTo>
                <a:cubicBezTo>
                  <a:pt x="302" y="955"/>
                  <a:pt x="296" y="961"/>
                  <a:pt x="296" y="970"/>
                </a:cubicBezTo>
                <a:cubicBezTo>
                  <a:pt x="296" y="978"/>
                  <a:pt x="302" y="984"/>
                  <a:pt x="311" y="984"/>
                </a:cubicBezTo>
                <a:cubicBezTo>
                  <a:pt x="319" y="984"/>
                  <a:pt x="325" y="978"/>
                  <a:pt x="325" y="970"/>
                </a:cubicBezTo>
                <a:cubicBezTo>
                  <a:pt x="325" y="961"/>
                  <a:pt x="319" y="955"/>
                  <a:pt x="311" y="955"/>
                </a:cubicBezTo>
                <a:close/>
                <a:moveTo>
                  <a:pt x="311" y="988"/>
                </a:moveTo>
                <a:cubicBezTo>
                  <a:pt x="302" y="988"/>
                  <a:pt x="296" y="994"/>
                  <a:pt x="296" y="1002"/>
                </a:cubicBezTo>
                <a:cubicBezTo>
                  <a:pt x="296" y="1011"/>
                  <a:pt x="302" y="1017"/>
                  <a:pt x="311" y="1017"/>
                </a:cubicBezTo>
                <a:cubicBezTo>
                  <a:pt x="319" y="1017"/>
                  <a:pt x="325" y="1011"/>
                  <a:pt x="325" y="1002"/>
                </a:cubicBezTo>
                <a:cubicBezTo>
                  <a:pt x="325" y="994"/>
                  <a:pt x="319" y="988"/>
                  <a:pt x="311" y="988"/>
                </a:cubicBezTo>
                <a:close/>
                <a:moveTo>
                  <a:pt x="311" y="1021"/>
                </a:moveTo>
                <a:cubicBezTo>
                  <a:pt x="302" y="1021"/>
                  <a:pt x="296" y="1027"/>
                  <a:pt x="296" y="1035"/>
                </a:cubicBezTo>
                <a:cubicBezTo>
                  <a:pt x="296" y="1044"/>
                  <a:pt x="302" y="1050"/>
                  <a:pt x="311" y="1050"/>
                </a:cubicBezTo>
                <a:cubicBezTo>
                  <a:pt x="319" y="1050"/>
                  <a:pt x="325" y="1044"/>
                  <a:pt x="325" y="1035"/>
                </a:cubicBezTo>
                <a:cubicBezTo>
                  <a:pt x="325" y="1027"/>
                  <a:pt x="319" y="1021"/>
                  <a:pt x="311" y="1021"/>
                </a:cubicBezTo>
                <a:close/>
                <a:moveTo>
                  <a:pt x="311" y="1053"/>
                </a:moveTo>
                <a:cubicBezTo>
                  <a:pt x="302" y="1053"/>
                  <a:pt x="296" y="1060"/>
                  <a:pt x="296" y="1068"/>
                </a:cubicBezTo>
                <a:cubicBezTo>
                  <a:pt x="296" y="1076"/>
                  <a:pt x="302" y="1083"/>
                  <a:pt x="311" y="1083"/>
                </a:cubicBezTo>
                <a:cubicBezTo>
                  <a:pt x="319" y="1083"/>
                  <a:pt x="325" y="1076"/>
                  <a:pt x="325" y="1068"/>
                </a:cubicBezTo>
                <a:cubicBezTo>
                  <a:pt x="325" y="1060"/>
                  <a:pt x="319" y="1053"/>
                  <a:pt x="311" y="1053"/>
                </a:cubicBezTo>
                <a:close/>
                <a:moveTo>
                  <a:pt x="311" y="1086"/>
                </a:moveTo>
                <a:cubicBezTo>
                  <a:pt x="302" y="1086"/>
                  <a:pt x="296" y="1093"/>
                  <a:pt x="296" y="1101"/>
                </a:cubicBezTo>
                <a:cubicBezTo>
                  <a:pt x="296" y="1109"/>
                  <a:pt x="302" y="1116"/>
                  <a:pt x="311" y="1116"/>
                </a:cubicBezTo>
                <a:cubicBezTo>
                  <a:pt x="319" y="1116"/>
                  <a:pt x="325" y="1109"/>
                  <a:pt x="325" y="1101"/>
                </a:cubicBezTo>
                <a:cubicBezTo>
                  <a:pt x="325" y="1093"/>
                  <a:pt x="319" y="1086"/>
                  <a:pt x="311" y="1086"/>
                </a:cubicBezTo>
                <a:close/>
                <a:moveTo>
                  <a:pt x="311" y="1119"/>
                </a:moveTo>
                <a:cubicBezTo>
                  <a:pt x="302" y="1119"/>
                  <a:pt x="296" y="1126"/>
                  <a:pt x="296" y="1134"/>
                </a:cubicBezTo>
                <a:cubicBezTo>
                  <a:pt x="296" y="1142"/>
                  <a:pt x="302" y="1149"/>
                  <a:pt x="311" y="1149"/>
                </a:cubicBezTo>
                <a:cubicBezTo>
                  <a:pt x="319" y="1149"/>
                  <a:pt x="325" y="1142"/>
                  <a:pt x="325" y="1134"/>
                </a:cubicBezTo>
                <a:cubicBezTo>
                  <a:pt x="325" y="1126"/>
                  <a:pt x="319" y="1119"/>
                  <a:pt x="311" y="1119"/>
                </a:cubicBezTo>
                <a:close/>
                <a:moveTo>
                  <a:pt x="311" y="1152"/>
                </a:moveTo>
                <a:cubicBezTo>
                  <a:pt x="302" y="1152"/>
                  <a:pt x="296" y="1159"/>
                  <a:pt x="296" y="1167"/>
                </a:cubicBezTo>
                <a:cubicBezTo>
                  <a:pt x="296" y="1175"/>
                  <a:pt x="302" y="1182"/>
                  <a:pt x="311" y="1182"/>
                </a:cubicBezTo>
                <a:cubicBezTo>
                  <a:pt x="319" y="1182"/>
                  <a:pt x="325" y="1175"/>
                  <a:pt x="325" y="1167"/>
                </a:cubicBezTo>
                <a:cubicBezTo>
                  <a:pt x="325" y="1159"/>
                  <a:pt x="319" y="1152"/>
                  <a:pt x="311" y="1152"/>
                </a:cubicBezTo>
                <a:close/>
                <a:moveTo>
                  <a:pt x="311" y="1185"/>
                </a:moveTo>
                <a:cubicBezTo>
                  <a:pt x="302" y="1185"/>
                  <a:pt x="296" y="1192"/>
                  <a:pt x="296" y="1200"/>
                </a:cubicBezTo>
                <a:cubicBezTo>
                  <a:pt x="296" y="1208"/>
                  <a:pt x="302" y="1215"/>
                  <a:pt x="311" y="1215"/>
                </a:cubicBezTo>
                <a:cubicBezTo>
                  <a:pt x="319" y="1215"/>
                  <a:pt x="325" y="1208"/>
                  <a:pt x="325" y="1200"/>
                </a:cubicBezTo>
                <a:cubicBezTo>
                  <a:pt x="325" y="1192"/>
                  <a:pt x="319" y="1185"/>
                  <a:pt x="311" y="1185"/>
                </a:cubicBezTo>
                <a:close/>
                <a:moveTo>
                  <a:pt x="311" y="1218"/>
                </a:moveTo>
                <a:cubicBezTo>
                  <a:pt x="302" y="1218"/>
                  <a:pt x="296" y="1225"/>
                  <a:pt x="296" y="1233"/>
                </a:cubicBezTo>
                <a:cubicBezTo>
                  <a:pt x="296" y="1241"/>
                  <a:pt x="302" y="1248"/>
                  <a:pt x="311" y="1248"/>
                </a:cubicBezTo>
                <a:cubicBezTo>
                  <a:pt x="319" y="1248"/>
                  <a:pt x="325" y="1241"/>
                  <a:pt x="325" y="1233"/>
                </a:cubicBezTo>
                <a:cubicBezTo>
                  <a:pt x="325" y="1225"/>
                  <a:pt x="319" y="1218"/>
                  <a:pt x="311" y="1218"/>
                </a:cubicBezTo>
                <a:close/>
                <a:moveTo>
                  <a:pt x="311" y="1251"/>
                </a:moveTo>
                <a:cubicBezTo>
                  <a:pt x="302" y="1251"/>
                  <a:pt x="296" y="1258"/>
                  <a:pt x="296" y="1266"/>
                </a:cubicBezTo>
                <a:cubicBezTo>
                  <a:pt x="296" y="1274"/>
                  <a:pt x="302" y="1281"/>
                  <a:pt x="311" y="1281"/>
                </a:cubicBezTo>
                <a:cubicBezTo>
                  <a:pt x="319" y="1281"/>
                  <a:pt x="325" y="1274"/>
                  <a:pt x="325" y="1266"/>
                </a:cubicBezTo>
                <a:cubicBezTo>
                  <a:pt x="325" y="1258"/>
                  <a:pt x="319" y="1251"/>
                  <a:pt x="311" y="1251"/>
                </a:cubicBezTo>
                <a:close/>
                <a:moveTo>
                  <a:pt x="311" y="1284"/>
                </a:moveTo>
                <a:cubicBezTo>
                  <a:pt x="302" y="1284"/>
                  <a:pt x="296" y="1291"/>
                  <a:pt x="296" y="1299"/>
                </a:cubicBezTo>
                <a:cubicBezTo>
                  <a:pt x="296" y="1307"/>
                  <a:pt x="302" y="1314"/>
                  <a:pt x="311" y="1314"/>
                </a:cubicBezTo>
                <a:cubicBezTo>
                  <a:pt x="319" y="1314"/>
                  <a:pt x="325" y="1307"/>
                  <a:pt x="325" y="1299"/>
                </a:cubicBezTo>
                <a:cubicBezTo>
                  <a:pt x="325" y="1291"/>
                  <a:pt x="319" y="1284"/>
                  <a:pt x="311" y="1284"/>
                </a:cubicBezTo>
                <a:close/>
                <a:moveTo>
                  <a:pt x="311" y="1317"/>
                </a:moveTo>
                <a:cubicBezTo>
                  <a:pt x="302" y="1317"/>
                  <a:pt x="296" y="1323"/>
                  <a:pt x="296" y="1332"/>
                </a:cubicBezTo>
                <a:cubicBezTo>
                  <a:pt x="296" y="1340"/>
                  <a:pt x="302" y="1346"/>
                  <a:pt x="311" y="1346"/>
                </a:cubicBezTo>
                <a:cubicBezTo>
                  <a:pt x="319" y="1346"/>
                  <a:pt x="325" y="1340"/>
                  <a:pt x="325" y="1332"/>
                </a:cubicBezTo>
                <a:cubicBezTo>
                  <a:pt x="325" y="1323"/>
                  <a:pt x="319" y="1317"/>
                  <a:pt x="311" y="1317"/>
                </a:cubicBezTo>
                <a:close/>
                <a:moveTo>
                  <a:pt x="311" y="1350"/>
                </a:moveTo>
                <a:cubicBezTo>
                  <a:pt x="302" y="1350"/>
                  <a:pt x="296" y="1356"/>
                  <a:pt x="296" y="1365"/>
                </a:cubicBezTo>
                <a:cubicBezTo>
                  <a:pt x="296" y="1373"/>
                  <a:pt x="302" y="1379"/>
                  <a:pt x="311" y="1379"/>
                </a:cubicBezTo>
                <a:cubicBezTo>
                  <a:pt x="319" y="1379"/>
                  <a:pt x="325" y="1373"/>
                  <a:pt x="325" y="1365"/>
                </a:cubicBezTo>
                <a:cubicBezTo>
                  <a:pt x="325" y="1356"/>
                  <a:pt x="319" y="1350"/>
                  <a:pt x="311" y="1350"/>
                </a:cubicBezTo>
                <a:close/>
                <a:moveTo>
                  <a:pt x="311" y="1383"/>
                </a:moveTo>
                <a:cubicBezTo>
                  <a:pt x="302" y="1383"/>
                  <a:pt x="296" y="1389"/>
                  <a:pt x="296" y="1397"/>
                </a:cubicBezTo>
                <a:cubicBezTo>
                  <a:pt x="296" y="1406"/>
                  <a:pt x="302" y="1412"/>
                  <a:pt x="311" y="1412"/>
                </a:cubicBezTo>
                <a:cubicBezTo>
                  <a:pt x="319" y="1412"/>
                  <a:pt x="325" y="1406"/>
                  <a:pt x="325" y="1397"/>
                </a:cubicBezTo>
                <a:cubicBezTo>
                  <a:pt x="325" y="1389"/>
                  <a:pt x="319" y="1383"/>
                  <a:pt x="311" y="1383"/>
                </a:cubicBezTo>
                <a:close/>
                <a:moveTo>
                  <a:pt x="311" y="1416"/>
                </a:moveTo>
                <a:cubicBezTo>
                  <a:pt x="302" y="1416"/>
                  <a:pt x="296" y="1422"/>
                  <a:pt x="296" y="1430"/>
                </a:cubicBezTo>
                <a:cubicBezTo>
                  <a:pt x="296" y="1439"/>
                  <a:pt x="302" y="1445"/>
                  <a:pt x="311" y="1445"/>
                </a:cubicBezTo>
                <a:cubicBezTo>
                  <a:pt x="319" y="1445"/>
                  <a:pt x="325" y="1439"/>
                  <a:pt x="325" y="1430"/>
                </a:cubicBezTo>
                <a:cubicBezTo>
                  <a:pt x="325" y="1422"/>
                  <a:pt x="319" y="1416"/>
                  <a:pt x="311" y="1416"/>
                </a:cubicBezTo>
                <a:close/>
                <a:moveTo>
                  <a:pt x="343" y="0"/>
                </a:moveTo>
                <a:cubicBezTo>
                  <a:pt x="335" y="0"/>
                  <a:pt x="329" y="7"/>
                  <a:pt x="329" y="15"/>
                </a:cubicBezTo>
                <a:cubicBezTo>
                  <a:pt x="329" y="23"/>
                  <a:pt x="335" y="30"/>
                  <a:pt x="343" y="30"/>
                </a:cubicBezTo>
                <a:cubicBezTo>
                  <a:pt x="352" y="30"/>
                  <a:pt x="358" y="23"/>
                  <a:pt x="358" y="15"/>
                </a:cubicBezTo>
                <a:cubicBezTo>
                  <a:pt x="358" y="7"/>
                  <a:pt x="352" y="0"/>
                  <a:pt x="343" y="0"/>
                </a:cubicBezTo>
                <a:close/>
                <a:moveTo>
                  <a:pt x="343" y="33"/>
                </a:moveTo>
                <a:cubicBezTo>
                  <a:pt x="335" y="33"/>
                  <a:pt x="329" y="40"/>
                  <a:pt x="329" y="48"/>
                </a:cubicBezTo>
                <a:cubicBezTo>
                  <a:pt x="329" y="56"/>
                  <a:pt x="335" y="63"/>
                  <a:pt x="343" y="63"/>
                </a:cubicBezTo>
                <a:cubicBezTo>
                  <a:pt x="352" y="63"/>
                  <a:pt x="358" y="56"/>
                  <a:pt x="358" y="48"/>
                </a:cubicBezTo>
                <a:cubicBezTo>
                  <a:pt x="358" y="40"/>
                  <a:pt x="352" y="33"/>
                  <a:pt x="343" y="33"/>
                </a:cubicBezTo>
                <a:close/>
                <a:moveTo>
                  <a:pt x="343" y="66"/>
                </a:moveTo>
                <a:cubicBezTo>
                  <a:pt x="335" y="66"/>
                  <a:pt x="329" y="72"/>
                  <a:pt x="329" y="81"/>
                </a:cubicBezTo>
                <a:cubicBezTo>
                  <a:pt x="329" y="89"/>
                  <a:pt x="335" y="95"/>
                  <a:pt x="343" y="95"/>
                </a:cubicBezTo>
                <a:cubicBezTo>
                  <a:pt x="352" y="95"/>
                  <a:pt x="358" y="89"/>
                  <a:pt x="358" y="81"/>
                </a:cubicBezTo>
                <a:cubicBezTo>
                  <a:pt x="358" y="72"/>
                  <a:pt x="352" y="66"/>
                  <a:pt x="343" y="66"/>
                </a:cubicBezTo>
                <a:close/>
                <a:moveTo>
                  <a:pt x="343" y="99"/>
                </a:moveTo>
                <a:cubicBezTo>
                  <a:pt x="335" y="99"/>
                  <a:pt x="329" y="105"/>
                  <a:pt x="329" y="114"/>
                </a:cubicBezTo>
                <a:cubicBezTo>
                  <a:pt x="329" y="122"/>
                  <a:pt x="335" y="128"/>
                  <a:pt x="343" y="128"/>
                </a:cubicBezTo>
                <a:cubicBezTo>
                  <a:pt x="352" y="128"/>
                  <a:pt x="358" y="122"/>
                  <a:pt x="358" y="114"/>
                </a:cubicBezTo>
                <a:cubicBezTo>
                  <a:pt x="358" y="105"/>
                  <a:pt x="352" y="99"/>
                  <a:pt x="343" y="99"/>
                </a:cubicBezTo>
                <a:close/>
                <a:moveTo>
                  <a:pt x="343" y="132"/>
                </a:moveTo>
                <a:cubicBezTo>
                  <a:pt x="335" y="132"/>
                  <a:pt x="329" y="138"/>
                  <a:pt x="329" y="147"/>
                </a:cubicBezTo>
                <a:cubicBezTo>
                  <a:pt x="329" y="155"/>
                  <a:pt x="335" y="161"/>
                  <a:pt x="343" y="161"/>
                </a:cubicBezTo>
                <a:cubicBezTo>
                  <a:pt x="352" y="161"/>
                  <a:pt x="358" y="155"/>
                  <a:pt x="358" y="147"/>
                </a:cubicBezTo>
                <a:cubicBezTo>
                  <a:pt x="358" y="138"/>
                  <a:pt x="352" y="132"/>
                  <a:pt x="343" y="132"/>
                </a:cubicBezTo>
                <a:close/>
                <a:moveTo>
                  <a:pt x="343" y="165"/>
                </a:moveTo>
                <a:cubicBezTo>
                  <a:pt x="335" y="165"/>
                  <a:pt x="329" y="171"/>
                  <a:pt x="329" y="179"/>
                </a:cubicBezTo>
                <a:cubicBezTo>
                  <a:pt x="329" y="188"/>
                  <a:pt x="335" y="194"/>
                  <a:pt x="343" y="194"/>
                </a:cubicBezTo>
                <a:cubicBezTo>
                  <a:pt x="352" y="194"/>
                  <a:pt x="358" y="188"/>
                  <a:pt x="358" y="179"/>
                </a:cubicBezTo>
                <a:cubicBezTo>
                  <a:pt x="358" y="171"/>
                  <a:pt x="352" y="165"/>
                  <a:pt x="343" y="165"/>
                </a:cubicBezTo>
                <a:close/>
                <a:moveTo>
                  <a:pt x="343" y="198"/>
                </a:moveTo>
                <a:cubicBezTo>
                  <a:pt x="335" y="198"/>
                  <a:pt x="329" y="204"/>
                  <a:pt x="329" y="212"/>
                </a:cubicBezTo>
                <a:cubicBezTo>
                  <a:pt x="329" y="221"/>
                  <a:pt x="335" y="227"/>
                  <a:pt x="343" y="227"/>
                </a:cubicBezTo>
                <a:cubicBezTo>
                  <a:pt x="352" y="227"/>
                  <a:pt x="358" y="221"/>
                  <a:pt x="358" y="212"/>
                </a:cubicBezTo>
                <a:cubicBezTo>
                  <a:pt x="358" y="204"/>
                  <a:pt x="352" y="198"/>
                  <a:pt x="343" y="198"/>
                </a:cubicBezTo>
                <a:close/>
                <a:moveTo>
                  <a:pt x="343" y="230"/>
                </a:moveTo>
                <a:cubicBezTo>
                  <a:pt x="335" y="230"/>
                  <a:pt x="329" y="237"/>
                  <a:pt x="329" y="245"/>
                </a:cubicBezTo>
                <a:cubicBezTo>
                  <a:pt x="329" y="253"/>
                  <a:pt x="335" y="260"/>
                  <a:pt x="343" y="260"/>
                </a:cubicBezTo>
                <a:cubicBezTo>
                  <a:pt x="352" y="260"/>
                  <a:pt x="358" y="253"/>
                  <a:pt x="358" y="245"/>
                </a:cubicBezTo>
                <a:cubicBezTo>
                  <a:pt x="358" y="237"/>
                  <a:pt x="352" y="230"/>
                  <a:pt x="343" y="230"/>
                </a:cubicBezTo>
                <a:close/>
                <a:moveTo>
                  <a:pt x="343" y="263"/>
                </a:moveTo>
                <a:cubicBezTo>
                  <a:pt x="335" y="263"/>
                  <a:pt x="329" y="270"/>
                  <a:pt x="329" y="278"/>
                </a:cubicBezTo>
                <a:cubicBezTo>
                  <a:pt x="329" y="286"/>
                  <a:pt x="335" y="293"/>
                  <a:pt x="343" y="293"/>
                </a:cubicBezTo>
                <a:cubicBezTo>
                  <a:pt x="352" y="293"/>
                  <a:pt x="358" y="286"/>
                  <a:pt x="358" y="278"/>
                </a:cubicBezTo>
                <a:cubicBezTo>
                  <a:pt x="358" y="270"/>
                  <a:pt x="352" y="263"/>
                  <a:pt x="343" y="263"/>
                </a:cubicBezTo>
                <a:close/>
                <a:moveTo>
                  <a:pt x="343" y="296"/>
                </a:moveTo>
                <a:cubicBezTo>
                  <a:pt x="335" y="296"/>
                  <a:pt x="329" y="303"/>
                  <a:pt x="329" y="311"/>
                </a:cubicBezTo>
                <a:cubicBezTo>
                  <a:pt x="329" y="319"/>
                  <a:pt x="335" y="326"/>
                  <a:pt x="343" y="326"/>
                </a:cubicBezTo>
                <a:cubicBezTo>
                  <a:pt x="352" y="326"/>
                  <a:pt x="358" y="319"/>
                  <a:pt x="358" y="311"/>
                </a:cubicBezTo>
                <a:cubicBezTo>
                  <a:pt x="358" y="303"/>
                  <a:pt x="352" y="296"/>
                  <a:pt x="343" y="296"/>
                </a:cubicBezTo>
                <a:close/>
                <a:moveTo>
                  <a:pt x="343" y="329"/>
                </a:moveTo>
                <a:cubicBezTo>
                  <a:pt x="335" y="329"/>
                  <a:pt x="329" y="336"/>
                  <a:pt x="329" y="344"/>
                </a:cubicBezTo>
                <a:cubicBezTo>
                  <a:pt x="329" y="352"/>
                  <a:pt x="335" y="359"/>
                  <a:pt x="343" y="359"/>
                </a:cubicBezTo>
                <a:cubicBezTo>
                  <a:pt x="352" y="359"/>
                  <a:pt x="358" y="352"/>
                  <a:pt x="358" y="344"/>
                </a:cubicBezTo>
                <a:cubicBezTo>
                  <a:pt x="358" y="336"/>
                  <a:pt x="352" y="329"/>
                  <a:pt x="343" y="329"/>
                </a:cubicBezTo>
                <a:close/>
                <a:moveTo>
                  <a:pt x="343" y="362"/>
                </a:moveTo>
                <a:cubicBezTo>
                  <a:pt x="335" y="362"/>
                  <a:pt x="329" y="369"/>
                  <a:pt x="329" y="377"/>
                </a:cubicBezTo>
                <a:cubicBezTo>
                  <a:pt x="329" y="385"/>
                  <a:pt x="335" y="392"/>
                  <a:pt x="343" y="392"/>
                </a:cubicBezTo>
                <a:cubicBezTo>
                  <a:pt x="352" y="392"/>
                  <a:pt x="358" y="385"/>
                  <a:pt x="358" y="377"/>
                </a:cubicBezTo>
                <a:cubicBezTo>
                  <a:pt x="358" y="369"/>
                  <a:pt x="352" y="362"/>
                  <a:pt x="343" y="362"/>
                </a:cubicBezTo>
                <a:close/>
                <a:moveTo>
                  <a:pt x="343" y="395"/>
                </a:moveTo>
                <a:cubicBezTo>
                  <a:pt x="335" y="395"/>
                  <a:pt x="329" y="402"/>
                  <a:pt x="329" y="410"/>
                </a:cubicBezTo>
                <a:cubicBezTo>
                  <a:pt x="329" y="418"/>
                  <a:pt x="335" y="425"/>
                  <a:pt x="343" y="425"/>
                </a:cubicBezTo>
                <a:cubicBezTo>
                  <a:pt x="352" y="425"/>
                  <a:pt x="358" y="418"/>
                  <a:pt x="358" y="410"/>
                </a:cubicBezTo>
                <a:cubicBezTo>
                  <a:pt x="358" y="402"/>
                  <a:pt x="352" y="395"/>
                  <a:pt x="343" y="395"/>
                </a:cubicBezTo>
                <a:close/>
                <a:moveTo>
                  <a:pt x="343" y="428"/>
                </a:moveTo>
                <a:cubicBezTo>
                  <a:pt x="335" y="428"/>
                  <a:pt x="329" y="435"/>
                  <a:pt x="329" y="443"/>
                </a:cubicBezTo>
                <a:cubicBezTo>
                  <a:pt x="329" y="451"/>
                  <a:pt x="335" y="458"/>
                  <a:pt x="343" y="458"/>
                </a:cubicBezTo>
                <a:cubicBezTo>
                  <a:pt x="352" y="458"/>
                  <a:pt x="358" y="451"/>
                  <a:pt x="358" y="443"/>
                </a:cubicBezTo>
                <a:cubicBezTo>
                  <a:pt x="358" y="435"/>
                  <a:pt x="352" y="428"/>
                  <a:pt x="343" y="428"/>
                </a:cubicBezTo>
                <a:close/>
                <a:moveTo>
                  <a:pt x="343" y="461"/>
                </a:moveTo>
                <a:cubicBezTo>
                  <a:pt x="335" y="461"/>
                  <a:pt x="329" y="468"/>
                  <a:pt x="329" y="476"/>
                </a:cubicBezTo>
                <a:cubicBezTo>
                  <a:pt x="329" y="484"/>
                  <a:pt x="335" y="491"/>
                  <a:pt x="343" y="491"/>
                </a:cubicBezTo>
                <a:cubicBezTo>
                  <a:pt x="352" y="491"/>
                  <a:pt x="358" y="484"/>
                  <a:pt x="358" y="476"/>
                </a:cubicBezTo>
                <a:cubicBezTo>
                  <a:pt x="358" y="468"/>
                  <a:pt x="352" y="461"/>
                  <a:pt x="343" y="461"/>
                </a:cubicBezTo>
                <a:close/>
                <a:moveTo>
                  <a:pt x="343" y="494"/>
                </a:moveTo>
                <a:cubicBezTo>
                  <a:pt x="335" y="494"/>
                  <a:pt x="329" y="500"/>
                  <a:pt x="329" y="509"/>
                </a:cubicBezTo>
                <a:cubicBezTo>
                  <a:pt x="329" y="517"/>
                  <a:pt x="335" y="523"/>
                  <a:pt x="343" y="523"/>
                </a:cubicBezTo>
                <a:cubicBezTo>
                  <a:pt x="352" y="523"/>
                  <a:pt x="358" y="517"/>
                  <a:pt x="358" y="509"/>
                </a:cubicBezTo>
                <a:cubicBezTo>
                  <a:pt x="358" y="500"/>
                  <a:pt x="352" y="494"/>
                  <a:pt x="343" y="494"/>
                </a:cubicBezTo>
                <a:close/>
                <a:moveTo>
                  <a:pt x="343" y="527"/>
                </a:moveTo>
                <a:cubicBezTo>
                  <a:pt x="335" y="527"/>
                  <a:pt x="329" y="533"/>
                  <a:pt x="329" y="542"/>
                </a:cubicBezTo>
                <a:cubicBezTo>
                  <a:pt x="329" y="550"/>
                  <a:pt x="335" y="556"/>
                  <a:pt x="343" y="556"/>
                </a:cubicBezTo>
                <a:cubicBezTo>
                  <a:pt x="352" y="556"/>
                  <a:pt x="358" y="550"/>
                  <a:pt x="358" y="542"/>
                </a:cubicBezTo>
                <a:cubicBezTo>
                  <a:pt x="358" y="533"/>
                  <a:pt x="352" y="527"/>
                  <a:pt x="343" y="527"/>
                </a:cubicBezTo>
                <a:close/>
                <a:moveTo>
                  <a:pt x="343" y="560"/>
                </a:moveTo>
                <a:cubicBezTo>
                  <a:pt x="335" y="560"/>
                  <a:pt x="329" y="566"/>
                  <a:pt x="329" y="574"/>
                </a:cubicBezTo>
                <a:cubicBezTo>
                  <a:pt x="329" y="583"/>
                  <a:pt x="335" y="589"/>
                  <a:pt x="343" y="589"/>
                </a:cubicBezTo>
                <a:cubicBezTo>
                  <a:pt x="352" y="589"/>
                  <a:pt x="358" y="583"/>
                  <a:pt x="358" y="574"/>
                </a:cubicBezTo>
                <a:cubicBezTo>
                  <a:pt x="358" y="566"/>
                  <a:pt x="352" y="560"/>
                  <a:pt x="343" y="560"/>
                </a:cubicBezTo>
                <a:close/>
                <a:moveTo>
                  <a:pt x="343" y="593"/>
                </a:moveTo>
                <a:cubicBezTo>
                  <a:pt x="335" y="593"/>
                  <a:pt x="329" y="599"/>
                  <a:pt x="329" y="607"/>
                </a:cubicBezTo>
                <a:cubicBezTo>
                  <a:pt x="329" y="616"/>
                  <a:pt x="335" y="622"/>
                  <a:pt x="343" y="622"/>
                </a:cubicBezTo>
                <a:cubicBezTo>
                  <a:pt x="352" y="622"/>
                  <a:pt x="358" y="616"/>
                  <a:pt x="358" y="607"/>
                </a:cubicBezTo>
                <a:cubicBezTo>
                  <a:pt x="358" y="599"/>
                  <a:pt x="352" y="593"/>
                  <a:pt x="343" y="593"/>
                </a:cubicBezTo>
                <a:close/>
                <a:moveTo>
                  <a:pt x="343" y="625"/>
                </a:moveTo>
                <a:cubicBezTo>
                  <a:pt x="335" y="625"/>
                  <a:pt x="329" y="632"/>
                  <a:pt x="329" y="640"/>
                </a:cubicBezTo>
                <a:cubicBezTo>
                  <a:pt x="329" y="648"/>
                  <a:pt x="335" y="655"/>
                  <a:pt x="343" y="655"/>
                </a:cubicBezTo>
                <a:cubicBezTo>
                  <a:pt x="352" y="655"/>
                  <a:pt x="358" y="648"/>
                  <a:pt x="358" y="640"/>
                </a:cubicBezTo>
                <a:cubicBezTo>
                  <a:pt x="358" y="632"/>
                  <a:pt x="352" y="625"/>
                  <a:pt x="343" y="625"/>
                </a:cubicBezTo>
                <a:close/>
                <a:moveTo>
                  <a:pt x="343" y="658"/>
                </a:moveTo>
                <a:cubicBezTo>
                  <a:pt x="335" y="658"/>
                  <a:pt x="329" y="665"/>
                  <a:pt x="329" y="673"/>
                </a:cubicBezTo>
                <a:cubicBezTo>
                  <a:pt x="329" y="681"/>
                  <a:pt x="335" y="688"/>
                  <a:pt x="343" y="688"/>
                </a:cubicBezTo>
                <a:cubicBezTo>
                  <a:pt x="352" y="688"/>
                  <a:pt x="358" y="681"/>
                  <a:pt x="358" y="673"/>
                </a:cubicBezTo>
                <a:cubicBezTo>
                  <a:pt x="358" y="665"/>
                  <a:pt x="352" y="658"/>
                  <a:pt x="343" y="658"/>
                </a:cubicBezTo>
                <a:close/>
                <a:moveTo>
                  <a:pt x="343" y="691"/>
                </a:moveTo>
                <a:cubicBezTo>
                  <a:pt x="335" y="691"/>
                  <a:pt x="329" y="698"/>
                  <a:pt x="329" y="706"/>
                </a:cubicBezTo>
                <a:cubicBezTo>
                  <a:pt x="329" y="714"/>
                  <a:pt x="335" y="721"/>
                  <a:pt x="343" y="721"/>
                </a:cubicBezTo>
                <a:cubicBezTo>
                  <a:pt x="352" y="721"/>
                  <a:pt x="358" y="714"/>
                  <a:pt x="358" y="706"/>
                </a:cubicBezTo>
                <a:cubicBezTo>
                  <a:pt x="358" y="698"/>
                  <a:pt x="352" y="691"/>
                  <a:pt x="343" y="691"/>
                </a:cubicBezTo>
                <a:close/>
                <a:moveTo>
                  <a:pt x="343" y="724"/>
                </a:moveTo>
                <a:cubicBezTo>
                  <a:pt x="335" y="724"/>
                  <a:pt x="329" y="731"/>
                  <a:pt x="329" y="739"/>
                </a:cubicBezTo>
                <a:cubicBezTo>
                  <a:pt x="329" y="747"/>
                  <a:pt x="335" y="754"/>
                  <a:pt x="343" y="754"/>
                </a:cubicBezTo>
                <a:cubicBezTo>
                  <a:pt x="352" y="754"/>
                  <a:pt x="358" y="747"/>
                  <a:pt x="358" y="739"/>
                </a:cubicBezTo>
                <a:cubicBezTo>
                  <a:pt x="358" y="731"/>
                  <a:pt x="352" y="724"/>
                  <a:pt x="343" y="724"/>
                </a:cubicBezTo>
                <a:close/>
                <a:moveTo>
                  <a:pt x="343" y="757"/>
                </a:moveTo>
                <a:cubicBezTo>
                  <a:pt x="335" y="757"/>
                  <a:pt x="329" y="764"/>
                  <a:pt x="329" y="772"/>
                </a:cubicBezTo>
                <a:cubicBezTo>
                  <a:pt x="329" y="780"/>
                  <a:pt x="335" y="787"/>
                  <a:pt x="343" y="787"/>
                </a:cubicBezTo>
                <a:cubicBezTo>
                  <a:pt x="352" y="787"/>
                  <a:pt x="358" y="780"/>
                  <a:pt x="358" y="772"/>
                </a:cubicBezTo>
                <a:cubicBezTo>
                  <a:pt x="358" y="764"/>
                  <a:pt x="352" y="757"/>
                  <a:pt x="343" y="757"/>
                </a:cubicBezTo>
                <a:close/>
                <a:moveTo>
                  <a:pt x="343" y="790"/>
                </a:moveTo>
                <a:cubicBezTo>
                  <a:pt x="335" y="790"/>
                  <a:pt x="329" y="797"/>
                  <a:pt x="329" y="805"/>
                </a:cubicBezTo>
                <a:cubicBezTo>
                  <a:pt x="329" y="813"/>
                  <a:pt x="335" y="820"/>
                  <a:pt x="343" y="820"/>
                </a:cubicBezTo>
                <a:cubicBezTo>
                  <a:pt x="352" y="820"/>
                  <a:pt x="358" y="813"/>
                  <a:pt x="358" y="805"/>
                </a:cubicBezTo>
                <a:cubicBezTo>
                  <a:pt x="358" y="797"/>
                  <a:pt x="352" y="790"/>
                  <a:pt x="343" y="790"/>
                </a:cubicBezTo>
                <a:close/>
                <a:moveTo>
                  <a:pt x="343" y="823"/>
                </a:moveTo>
                <a:cubicBezTo>
                  <a:pt x="335" y="823"/>
                  <a:pt x="329" y="830"/>
                  <a:pt x="329" y="838"/>
                </a:cubicBezTo>
                <a:cubicBezTo>
                  <a:pt x="329" y="846"/>
                  <a:pt x="335" y="853"/>
                  <a:pt x="343" y="853"/>
                </a:cubicBezTo>
                <a:cubicBezTo>
                  <a:pt x="352" y="853"/>
                  <a:pt x="358" y="846"/>
                  <a:pt x="358" y="838"/>
                </a:cubicBezTo>
                <a:cubicBezTo>
                  <a:pt x="358" y="830"/>
                  <a:pt x="352" y="823"/>
                  <a:pt x="343" y="823"/>
                </a:cubicBezTo>
                <a:close/>
                <a:moveTo>
                  <a:pt x="343" y="856"/>
                </a:moveTo>
                <a:cubicBezTo>
                  <a:pt x="335" y="856"/>
                  <a:pt x="329" y="863"/>
                  <a:pt x="329" y="871"/>
                </a:cubicBezTo>
                <a:cubicBezTo>
                  <a:pt x="329" y="879"/>
                  <a:pt x="335" y="886"/>
                  <a:pt x="343" y="886"/>
                </a:cubicBezTo>
                <a:cubicBezTo>
                  <a:pt x="352" y="886"/>
                  <a:pt x="358" y="879"/>
                  <a:pt x="358" y="871"/>
                </a:cubicBezTo>
                <a:cubicBezTo>
                  <a:pt x="358" y="863"/>
                  <a:pt x="352" y="856"/>
                  <a:pt x="343" y="856"/>
                </a:cubicBezTo>
                <a:close/>
                <a:moveTo>
                  <a:pt x="343" y="889"/>
                </a:moveTo>
                <a:cubicBezTo>
                  <a:pt x="335" y="889"/>
                  <a:pt x="329" y="895"/>
                  <a:pt x="329" y="904"/>
                </a:cubicBezTo>
                <a:cubicBezTo>
                  <a:pt x="329" y="912"/>
                  <a:pt x="335" y="918"/>
                  <a:pt x="343" y="918"/>
                </a:cubicBezTo>
                <a:cubicBezTo>
                  <a:pt x="352" y="918"/>
                  <a:pt x="358" y="912"/>
                  <a:pt x="358" y="904"/>
                </a:cubicBezTo>
                <a:cubicBezTo>
                  <a:pt x="358" y="895"/>
                  <a:pt x="352" y="889"/>
                  <a:pt x="343" y="889"/>
                </a:cubicBezTo>
                <a:close/>
                <a:moveTo>
                  <a:pt x="343" y="922"/>
                </a:moveTo>
                <a:cubicBezTo>
                  <a:pt x="335" y="922"/>
                  <a:pt x="329" y="928"/>
                  <a:pt x="329" y="937"/>
                </a:cubicBezTo>
                <a:cubicBezTo>
                  <a:pt x="329" y="945"/>
                  <a:pt x="335" y="951"/>
                  <a:pt x="343" y="951"/>
                </a:cubicBezTo>
                <a:cubicBezTo>
                  <a:pt x="352" y="951"/>
                  <a:pt x="358" y="945"/>
                  <a:pt x="358" y="937"/>
                </a:cubicBezTo>
                <a:cubicBezTo>
                  <a:pt x="358" y="928"/>
                  <a:pt x="352" y="922"/>
                  <a:pt x="343" y="922"/>
                </a:cubicBezTo>
                <a:close/>
                <a:moveTo>
                  <a:pt x="343" y="955"/>
                </a:moveTo>
                <a:cubicBezTo>
                  <a:pt x="335" y="955"/>
                  <a:pt x="329" y="961"/>
                  <a:pt x="329" y="970"/>
                </a:cubicBezTo>
                <a:cubicBezTo>
                  <a:pt x="329" y="978"/>
                  <a:pt x="335" y="984"/>
                  <a:pt x="343" y="984"/>
                </a:cubicBezTo>
                <a:cubicBezTo>
                  <a:pt x="352" y="984"/>
                  <a:pt x="358" y="978"/>
                  <a:pt x="358" y="970"/>
                </a:cubicBezTo>
                <a:cubicBezTo>
                  <a:pt x="358" y="961"/>
                  <a:pt x="352" y="955"/>
                  <a:pt x="343" y="955"/>
                </a:cubicBezTo>
                <a:close/>
                <a:moveTo>
                  <a:pt x="343" y="988"/>
                </a:moveTo>
                <a:cubicBezTo>
                  <a:pt x="335" y="988"/>
                  <a:pt x="329" y="994"/>
                  <a:pt x="329" y="1002"/>
                </a:cubicBezTo>
                <a:cubicBezTo>
                  <a:pt x="329" y="1011"/>
                  <a:pt x="335" y="1017"/>
                  <a:pt x="343" y="1017"/>
                </a:cubicBezTo>
                <a:cubicBezTo>
                  <a:pt x="352" y="1017"/>
                  <a:pt x="358" y="1011"/>
                  <a:pt x="358" y="1002"/>
                </a:cubicBezTo>
                <a:cubicBezTo>
                  <a:pt x="358" y="994"/>
                  <a:pt x="352" y="988"/>
                  <a:pt x="343" y="988"/>
                </a:cubicBezTo>
                <a:close/>
                <a:moveTo>
                  <a:pt x="343" y="1021"/>
                </a:moveTo>
                <a:cubicBezTo>
                  <a:pt x="335" y="1021"/>
                  <a:pt x="329" y="1027"/>
                  <a:pt x="329" y="1035"/>
                </a:cubicBezTo>
                <a:cubicBezTo>
                  <a:pt x="329" y="1044"/>
                  <a:pt x="335" y="1050"/>
                  <a:pt x="343" y="1050"/>
                </a:cubicBezTo>
                <a:cubicBezTo>
                  <a:pt x="352" y="1050"/>
                  <a:pt x="358" y="1044"/>
                  <a:pt x="358" y="1035"/>
                </a:cubicBezTo>
                <a:cubicBezTo>
                  <a:pt x="358" y="1027"/>
                  <a:pt x="352" y="1021"/>
                  <a:pt x="343" y="1021"/>
                </a:cubicBezTo>
                <a:close/>
                <a:moveTo>
                  <a:pt x="343" y="1053"/>
                </a:moveTo>
                <a:cubicBezTo>
                  <a:pt x="335" y="1053"/>
                  <a:pt x="329" y="1060"/>
                  <a:pt x="329" y="1068"/>
                </a:cubicBezTo>
                <a:cubicBezTo>
                  <a:pt x="329" y="1076"/>
                  <a:pt x="335" y="1083"/>
                  <a:pt x="343" y="1083"/>
                </a:cubicBezTo>
                <a:cubicBezTo>
                  <a:pt x="352" y="1083"/>
                  <a:pt x="358" y="1076"/>
                  <a:pt x="358" y="1068"/>
                </a:cubicBezTo>
                <a:cubicBezTo>
                  <a:pt x="358" y="1060"/>
                  <a:pt x="352" y="1053"/>
                  <a:pt x="343" y="1053"/>
                </a:cubicBezTo>
                <a:close/>
                <a:moveTo>
                  <a:pt x="343" y="1086"/>
                </a:moveTo>
                <a:cubicBezTo>
                  <a:pt x="335" y="1086"/>
                  <a:pt x="329" y="1093"/>
                  <a:pt x="329" y="1101"/>
                </a:cubicBezTo>
                <a:cubicBezTo>
                  <a:pt x="329" y="1109"/>
                  <a:pt x="335" y="1116"/>
                  <a:pt x="343" y="1116"/>
                </a:cubicBezTo>
                <a:cubicBezTo>
                  <a:pt x="352" y="1116"/>
                  <a:pt x="358" y="1109"/>
                  <a:pt x="358" y="1101"/>
                </a:cubicBezTo>
                <a:cubicBezTo>
                  <a:pt x="358" y="1093"/>
                  <a:pt x="352" y="1086"/>
                  <a:pt x="343" y="1086"/>
                </a:cubicBezTo>
                <a:close/>
                <a:moveTo>
                  <a:pt x="343" y="1119"/>
                </a:moveTo>
                <a:cubicBezTo>
                  <a:pt x="335" y="1119"/>
                  <a:pt x="329" y="1126"/>
                  <a:pt x="329" y="1134"/>
                </a:cubicBezTo>
                <a:cubicBezTo>
                  <a:pt x="329" y="1142"/>
                  <a:pt x="335" y="1149"/>
                  <a:pt x="343" y="1149"/>
                </a:cubicBezTo>
                <a:cubicBezTo>
                  <a:pt x="352" y="1149"/>
                  <a:pt x="358" y="1142"/>
                  <a:pt x="358" y="1134"/>
                </a:cubicBezTo>
                <a:cubicBezTo>
                  <a:pt x="358" y="1126"/>
                  <a:pt x="352" y="1119"/>
                  <a:pt x="343" y="1119"/>
                </a:cubicBezTo>
                <a:close/>
                <a:moveTo>
                  <a:pt x="343" y="1152"/>
                </a:moveTo>
                <a:cubicBezTo>
                  <a:pt x="335" y="1152"/>
                  <a:pt x="329" y="1159"/>
                  <a:pt x="329" y="1167"/>
                </a:cubicBezTo>
                <a:cubicBezTo>
                  <a:pt x="329" y="1175"/>
                  <a:pt x="335" y="1182"/>
                  <a:pt x="343" y="1182"/>
                </a:cubicBezTo>
                <a:cubicBezTo>
                  <a:pt x="352" y="1182"/>
                  <a:pt x="358" y="1175"/>
                  <a:pt x="358" y="1167"/>
                </a:cubicBezTo>
                <a:cubicBezTo>
                  <a:pt x="358" y="1159"/>
                  <a:pt x="352" y="1152"/>
                  <a:pt x="343" y="1152"/>
                </a:cubicBezTo>
                <a:close/>
                <a:moveTo>
                  <a:pt x="343" y="1185"/>
                </a:moveTo>
                <a:cubicBezTo>
                  <a:pt x="335" y="1185"/>
                  <a:pt x="329" y="1192"/>
                  <a:pt x="329" y="1200"/>
                </a:cubicBezTo>
                <a:cubicBezTo>
                  <a:pt x="329" y="1208"/>
                  <a:pt x="335" y="1215"/>
                  <a:pt x="343" y="1215"/>
                </a:cubicBezTo>
                <a:cubicBezTo>
                  <a:pt x="352" y="1215"/>
                  <a:pt x="358" y="1208"/>
                  <a:pt x="358" y="1200"/>
                </a:cubicBezTo>
                <a:cubicBezTo>
                  <a:pt x="358" y="1192"/>
                  <a:pt x="352" y="1185"/>
                  <a:pt x="343" y="1185"/>
                </a:cubicBezTo>
                <a:close/>
                <a:moveTo>
                  <a:pt x="343" y="1218"/>
                </a:moveTo>
                <a:cubicBezTo>
                  <a:pt x="335" y="1218"/>
                  <a:pt x="329" y="1225"/>
                  <a:pt x="329" y="1233"/>
                </a:cubicBezTo>
                <a:cubicBezTo>
                  <a:pt x="329" y="1241"/>
                  <a:pt x="335" y="1248"/>
                  <a:pt x="343" y="1248"/>
                </a:cubicBezTo>
                <a:cubicBezTo>
                  <a:pt x="352" y="1248"/>
                  <a:pt x="358" y="1241"/>
                  <a:pt x="358" y="1233"/>
                </a:cubicBezTo>
                <a:cubicBezTo>
                  <a:pt x="358" y="1225"/>
                  <a:pt x="352" y="1218"/>
                  <a:pt x="343" y="1218"/>
                </a:cubicBezTo>
                <a:close/>
                <a:moveTo>
                  <a:pt x="343" y="1251"/>
                </a:moveTo>
                <a:cubicBezTo>
                  <a:pt x="335" y="1251"/>
                  <a:pt x="329" y="1258"/>
                  <a:pt x="329" y="1266"/>
                </a:cubicBezTo>
                <a:cubicBezTo>
                  <a:pt x="329" y="1274"/>
                  <a:pt x="335" y="1281"/>
                  <a:pt x="343" y="1281"/>
                </a:cubicBezTo>
                <a:cubicBezTo>
                  <a:pt x="352" y="1281"/>
                  <a:pt x="358" y="1274"/>
                  <a:pt x="358" y="1266"/>
                </a:cubicBezTo>
                <a:cubicBezTo>
                  <a:pt x="358" y="1258"/>
                  <a:pt x="352" y="1251"/>
                  <a:pt x="343" y="1251"/>
                </a:cubicBezTo>
                <a:close/>
                <a:moveTo>
                  <a:pt x="343" y="1284"/>
                </a:moveTo>
                <a:cubicBezTo>
                  <a:pt x="335" y="1284"/>
                  <a:pt x="329" y="1291"/>
                  <a:pt x="329" y="1299"/>
                </a:cubicBezTo>
                <a:cubicBezTo>
                  <a:pt x="329" y="1307"/>
                  <a:pt x="335" y="1314"/>
                  <a:pt x="343" y="1314"/>
                </a:cubicBezTo>
                <a:cubicBezTo>
                  <a:pt x="352" y="1314"/>
                  <a:pt x="358" y="1307"/>
                  <a:pt x="358" y="1299"/>
                </a:cubicBezTo>
                <a:cubicBezTo>
                  <a:pt x="358" y="1291"/>
                  <a:pt x="352" y="1284"/>
                  <a:pt x="343" y="1284"/>
                </a:cubicBezTo>
                <a:close/>
                <a:moveTo>
                  <a:pt x="343" y="1317"/>
                </a:moveTo>
                <a:cubicBezTo>
                  <a:pt x="335" y="1317"/>
                  <a:pt x="329" y="1323"/>
                  <a:pt x="329" y="1332"/>
                </a:cubicBezTo>
                <a:cubicBezTo>
                  <a:pt x="329" y="1340"/>
                  <a:pt x="335" y="1346"/>
                  <a:pt x="343" y="1346"/>
                </a:cubicBezTo>
                <a:cubicBezTo>
                  <a:pt x="352" y="1346"/>
                  <a:pt x="358" y="1340"/>
                  <a:pt x="358" y="1332"/>
                </a:cubicBezTo>
                <a:cubicBezTo>
                  <a:pt x="358" y="1323"/>
                  <a:pt x="352" y="1317"/>
                  <a:pt x="343" y="1317"/>
                </a:cubicBezTo>
                <a:close/>
                <a:moveTo>
                  <a:pt x="343" y="1350"/>
                </a:moveTo>
                <a:cubicBezTo>
                  <a:pt x="335" y="1350"/>
                  <a:pt x="329" y="1356"/>
                  <a:pt x="329" y="1365"/>
                </a:cubicBezTo>
                <a:cubicBezTo>
                  <a:pt x="329" y="1373"/>
                  <a:pt x="335" y="1379"/>
                  <a:pt x="343" y="1379"/>
                </a:cubicBezTo>
                <a:cubicBezTo>
                  <a:pt x="352" y="1379"/>
                  <a:pt x="358" y="1373"/>
                  <a:pt x="358" y="1365"/>
                </a:cubicBezTo>
                <a:cubicBezTo>
                  <a:pt x="358" y="1356"/>
                  <a:pt x="352" y="1350"/>
                  <a:pt x="343" y="1350"/>
                </a:cubicBezTo>
                <a:close/>
                <a:moveTo>
                  <a:pt x="343" y="1383"/>
                </a:moveTo>
                <a:cubicBezTo>
                  <a:pt x="335" y="1383"/>
                  <a:pt x="329" y="1389"/>
                  <a:pt x="329" y="1397"/>
                </a:cubicBezTo>
                <a:cubicBezTo>
                  <a:pt x="329" y="1406"/>
                  <a:pt x="335" y="1412"/>
                  <a:pt x="343" y="1412"/>
                </a:cubicBezTo>
                <a:cubicBezTo>
                  <a:pt x="352" y="1412"/>
                  <a:pt x="358" y="1406"/>
                  <a:pt x="358" y="1397"/>
                </a:cubicBezTo>
                <a:cubicBezTo>
                  <a:pt x="358" y="1389"/>
                  <a:pt x="352" y="1383"/>
                  <a:pt x="343" y="1383"/>
                </a:cubicBezTo>
                <a:close/>
                <a:moveTo>
                  <a:pt x="343" y="1416"/>
                </a:moveTo>
                <a:cubicBezTo>
                  <a:pt x="335" y="1416"/>
                  <a:pt x="329" y="1422"/>
                  <a:pt x="329" y="1430"/>
                </a:cubicBezTo>
                <a:cubicBezTo>
                  <a:pt x="329" y="1439"/>
                  <a:pt x="335" y="1445"/>
                  <a:pt x="343" y="1445"/>
                </a:cubicBezTo>
                <a:cubicBezTo>
                  <a:pt x="352" y="1445"/>
                  <a:pt x="358" y="1439"/>
                  <a:pt x="358" y="1430"/>
                </a:cubicBezTo>
                <a:cubicBezTo>
                  <a:pt x="358" y="1422"/>
                  <a:pt x="352" y="1416"/>
                  <a:pt x="343" y="1416"/>
                </a:cubicBezTo>
                <a:close/>
                <a:moveTo>
                  <a:pt x="376" y="0"/>
                </a:moveTo>
                <a:cubicBezTo>
                  <a:pt x="368" y="0"/>
                  <a:pt x="361" y="7"/>
                  <a:pt x="361" y="15"/>
                </a:cubicBezTo>
                <a:cubicBezTo>
                  <a:pt x="361" y="23"/>
                  <a:pt x="368" y="30"/>
                  <a:pt x="376" y="30"/>
                </a:cubicBezTo>
                <a:cubicBezTo>
                  <a:pt x="384" y="30"/>
                  <a:pt x="391" y="23"/>
                  <a:pt x="391" y="15"/>
                </a:cubicBezTo>
                <a:cubicBezTo>
                  <a:pt x="391" y="7"/>
                  <a:pt x="384" y="0"/>
                  <a:pt x="376" y="0"/>
                </a:cubicBezTo>
                <a:close/>
                <a:moveTo>
                  <a:pt x="376" y="33"/>
                </a:moveTo>
                <a:cubicBezTo>
                  <a:pt x="368" y="33"/>
                  <a:pt x="361" y="40"/>
                  <a:pt x="361" y="48"/>
                </a:cubicBezTo>
                <a:cubicBezTo>
                  <a:pt x="361" y="56"/>
                  <a:pt x="368" y="63"/>
                  <a:pt x="376" y="63"/>
                </a:cubicBezTo>
                <a:cubicBezTo>
                  <a:pt x="384" y="63"/>
                  <a:pt x="391" y="56"/>
                  <a:pt x="391" y="48"/>
                </a:cubicBezTo>
                <a:cubicBezTo>
                  <a:pt x="391" y="40"/>
                  <a:pt x="384" y="33"/>
                  <a:pt x="376" y="33"/>
                </a:cubicBezTo>
                <a:close/>
                <a:moveTo>
                  <a:pt x="376" y="66"/>
                </a:moveTo>
                <a:cubicBezTo>
                  <a:pt x="368" y="66"/>
                  <a:pt x="361" y="72"/>
                  <a:pt x="361" y="81"/>
                </a:cubicBezTo>
                <a:cubicBezTo>
                  <a:pt x="361" y="89"/>
                  <a:pt x="368" y="95"/>
                  <a:pt x="376" y="95"/>
                </a:cubicBezTo>
                <a:cubicBezTo>
                  <a:pt x="384" y="95"/>
                  <a:pt x="391" y="89"/>
                  <a:pt x="391" y="81"/>
                </a:cubicBezTo>
                <a:cubicBezTo>
                  <a:pt x="391" y="72"/>
                  <a:pt x="384" y="66"/>
                  <a:pt x="376" y="66"/>
                </a:cubicBezTo>
                <a:close/>
                <a:moveTo>
                  <a:pt x="376" y="99"/>
                </a:moveTo>
                <a:cubicBezTo>
                  <a:pt x="368" y="99"/>
                  <a:pt x="361" y="105"/>
                  <a:pt x="361" y="114"/>
                </a:cubicBezTo>
                <a:cubicBezTo>
                  <a:pt x="361" y="122"/>
                  <a:pt x="368" y="128"/>
                  <a:pt x="376" y="128"/>
                </a:cubicBezTo>
                <a:cubicBezTo>
                  <a:pt x="384" y="128"/>
                  <a:pt x="391" y="122"/>
                  <a:pt x="391" y="114"/>
                </a:cubicBezTo>
                <a:cubicBezTo>
                  <a:pt x="391" y="105"/>
                  <a:pt x="384" y="99"/>
                  <a:pt x="376" y="99"/>
                </a:cubicBezTo>
                <a:close/>
                <a:moveTo>
                  <a:pt x="376" y="132"/>
                </a:moveTo>
                <a:cubicBezTo>
                  <a:pt x="368" y="132"/>
                  <a:pt x="361" y="138"/>
                  <a:pt x="361" y="147"/>
                </a:cubicBezTo>
                <a:cubicBezTo>
                  <a:pt x="361" y="155"/>
                  <a:pt x="368" y="161"/>
                  <a:pt x="376" y="161"/>
                </a:cubicBezTo>
                <a:cubicBezTo>
                  <a:pt x="384" y="161"/>
                  <a:pt x="391" y="155"/>
                  <a:pt x="391" y="147"/>
                </a:cubicBezTo>
                <a:cubicBezTo>
                  <a:pt x="391" y="138"/>
                  <a:pt x="384" y="132"/>
                  <a:pt x="376" y="132"/>
                </a:cubicBezTo>
                <a:close/>
                <a:moveTo>
                  <a:pt x="376" y="165"/>
                </a:moveTo>
                <a:cubicBezTo>
                  <a:pt x="368" y="165"/>
                  <a:pt x="361" y="171"/>
                  <a:pt x="361" y="179"/>
                </a:cubicBezTo>
                <a:cubicBezTo>
                  <a:pt x="361" y="188"/>
                  <a:pt x="368" y="194"/>
                  <a:pt x="376" y="194"/>
                </a:cubicBezTo>
                <a:cubicBezTo>
                  <a:pt x="384" y="194"/>
                  <a:pt x="391" y="188"/>
                  <a:pt x="391" y="179"/>
                </a:cubicBezTo>
                <a:cubicBezTo>
                  <a:pt x="391" y="171"/>
                  <a:pt x="384" y="165"/>
                  <a:pt x="376" y="165"/>
                </a:cubicBezTo>
                <a:close/>
                <a:moveTo>
                  <a:pt x="376" y="198"/>
                </a:moveTo>
                <a:cubicBezTo>
                  <a:pt x="368" y="198"/>
                  <a:pt x="361" y="204"/>
                  <a:pt x="361" y="212"/>
                </a:cubicBezTo>
                <a:cubicBezTo>
                  <a:pt x="361" y="221"/>
                  <a:pt x="368" y="227"/>
                  <a:pt x="376" y="227"/>
                </a:cubicBezTo>
                <a:cubicBezTo>
                  <a:pt x="384" y="227"/>
                  <a:pt x="391" y="221"/>
                  <a:pt x="391" y="212"/>
                </a:cubicBezTo>
                <a:cubicBezTo>
                  <a:pt x="391" y="204"/>
                  <a:pt x="384" y="198"/>
                  <a:pt x="376" y="198"/>
                </a:cubicBezTo>
                <a:close/>
                <a:moveTo>
                  <a:pt x="376" y="230"/>
                </a:moveTo>
                <a:cubicBezTo>
                  <a:pt x="368" y="230"/>
                  <a:pt x="361" y="237"/>
                  <a:pt x="361" y="245"/>
                </a:cubicBezTo>
                <a:cubicBezTo>
                  <a:pt x="361" y="253"/>
                  <a:pt x="368" y="260"/>
                  <a:pt x="376" y="260"/>
                </a:cubicBezTo>
                <a:cubicBezTo>
                  <a:pt x="384" y="260"/>
                  <a:pt x="391" y="253"/>
                  <a:pt x="391" y="245"/>
                </a:cubicBezTo>
                <a:cubicBezTo>
                  <a:pt x="391" y="237"/>
                  <a:pt x="384" y="230"/>
                  <a:pt x="376" y="230"/>
                </a:cubicBezTo>
                <a:close/>
                <a:moveTo>
                  <a:pt x="376" y="263"/>
                </a:moveTo>
                <a:cubicBezTo>
                  <a:pt x="368" y="263"/>
                  <a:pt x="361" y="270"/>
                  <a:pt x="361" y="278"/>
                </a:cubicBezTo>
                <a:cubicBezTo>
                  <a:pt x="361" y="286"/>
                  <a:pt x="368" y="293"/>
                  <a:pt x="376" y="293"/>
                </a:cubicBezTo>
                <a:cubicBezTo>
                  <a:pt x="384" y="293"/>
                  <a:pt x="391" y="286"/>
                  <a:pt x="391" y="278"/>
                </a:cubicBezTo>
                <a:cubicBezTo>
                  <a:pt x="391" y="270"/>
                  <a:pt x="384" y="263"/>
                  <a:pt x="376" y="263"/>
                </a:cubicBezTo>
                <a:close/>
                <a:moveTo>
                  <a:pt x="376" y="296"/>
                </a:moveTo>
                <a:cubicBezTo>
                  <a:pt x="368" y="296"/>
                  <a:pt x="361" y="303"/>
                  <a:pt x="361" y="311"/>
                </a:cubicBezTo>
                <a:cubicBezTo>
                  <a:pt x="361" y="319"/>
                  <a:pt x="368" y="326"/>
                  <a:pt x="376" y="326"/>
                </a:cubicBezTo>
                <a:cubicBezTo>
                  <a:pt x="384" y="326"/>
                  <a:pt x="391" y="319"/>
                  <a:pt x="391" y="311"/>
                </a:cubicBezTo>
                <a:cubicBezTo>
                  <a:pt x="391" y="303"/>
                  <a:pt x="384" y="296"/>
                  <a:pt x="376" y="296"/>
                </a:cubicBezTo>
                <a:close/>
                <a:moveTo>
                  <a:pt x="376" y="329"/>
                </a:moveTo>
                <a:cubicBezTo>
                  <a:pt x="368" y="329"/>
                  <a:pt x="361" y="336"/>
                  <a:pt x="361" y="344"/>
                </a:cubicBezTo>
                <a:cubicBezTo>
                  <a:pt x="361" y="352"/>
                  <a:pt x="368" y="359"/>
                  <a:pt x="376" y="359"/>
                </a:cubicBezTo>
                <a:cubicBezTo>
                  <a:pt x="384" y="359"/>
                  <a:pt x="391" y="352"/>
                  <a:pt x="391" y="344"/>
                </a:cubicBezTo>
                <a:cubicBezTo>
                  <a:pt x="391" y="336"/>
                  <a:pt x="384" y="329"/>
                  <a:pt x="376" y="329"/>
                </a:cubicBezTo>
                <a:close/>
                <a:moveTo>
                  <a:pt x="376" y="362"/>
                </a:moveTo>
                <a:cubicBezTo>
                  <a:pt x="368" y="362"/>
                  <a:pt x="361" y="369"/>
                  <a:pt x="361" y="377"/>
                </a:cubicBezTo>
                <a:cubicBezTo>
                  <a:pt x="361" y="385"/>
                  <a:pt x="368" y="392"/>
                  <a:pt x="376" y="392"/>
                </a:cubicBezTo>
                <a:cubicBezTo>
                  <a:pt x="384" y="392"/>
                  <a:pt x="391" y="385"/>
                  <a:pt x="391" y="377"/>
                </a:cubicBezTo>
                <a:cubicBezTo>
                  <a:pt x="391" y="369"/>
                  <a:pt x="384" y="362"/>
                  <a:pt x="376" y="362"/>
                </a:cubicBezTo>
                <a:close/>
                <a:moveTo>
                  <a:pt x="376" y="395"/>
                </a:moveTo>
                <a:cubicBezTo>
                  <a:pt x="368" y="395"/>
                  <a:pt x="361" y="402"/>
                  <a:pt x="361" y="410"/>
                </a:cubicBezTo>
                <a:cubicBezTo>
                  <a:pt x="361" y="418"/>
                  <a:pt x="368" y="425"/>
                  <a:pt x="376" y="425"/>
                </a:cubicBezTo>
                <a:cubicBezTo>
                  <a:pt x="384" y="425"/>
                  <a:pt x="391" y="418"/>
                  <a:pt x="391" y="410"/>
                </a:cubicBezTo>
                <a:cubicBezTo>
                  <a:pt x="391" y="402"/>
                  <a:pt x="384" y="395"/>
                  <a:pt x="376" y="395"/>
                </a:cubicBezTo>
                <a:close/>
                <a:moveTo>
                  <a:pt x="376" y="428"/>
                </a:moveTo>
                <a:cubicBezTo>
                  <a:pt x="368" y="428"/>
                  <a:pt x="361" y="435"/>
                  <a:pt x="361" y="443"/>
                </a:cubicBezTo>
                <a:cubicBezTo>
                  <a:pt x="361" y="451"/>
                  <a:pt x="368" y="458"/>
                  <a:pt x="376" y="458"/>
                </a:cubicBezTo>
                <a:cubicBezTo>
                  <a:pt x="384" y="458"/>
                  <a:pt x="391" y="451"/>
                  <a:pt x="391" y="443"/>
                </a:cubicBezTo>
                <a:cubicBezTo>
                  <a:pt x="391" y="435"/>
                  <a:pt x="384" y="428"/>
                  <a:pt x="376" y="428"/>
                </a:cubicBezTo>
                <a:close/>
                <a:moveTo>
                  <a:pt x="376" y="461"/>
                </a:moveTo>
                <a:cubicBezTo>
                  <a:pt x="368" y="461"/>
                  <a:pt x="361" y="468"/>
                  <a:pt x="361" y="476"/>
                </a:cubicBezTo>
                <a:cubicBezTo>
                  <a:pt x="361" y="484"/>
                  <a:pt x="368" y="491"/>
                  <a:pt x="376" y="491"/>
                </a:cubicBezTo>
                <a:cubicBezTo>
                  <a:pt x="384" y="491"/>
                  <a:pt x="391" y="484"/>
                  <a:pt x="391" y="476"/>
                </a:cubicBezTo>
                <a:cubicBezTo>
                  <a:pt x="391" y="468"/>
                  <a:pt x="384" y="461"/>
                  <a:pt x="376" y="461"/>
                </a:cubicBezTo>
                <a:close/>
                <a:moveTo>
                  <a:pt x="376" y="494"/>
                </a:moveTo>
                <a:cubicBezTo>
                  <a:pt x="368" y="494"/>
                  <a:pt x="361" y="500"/>
                  <a:pt x="361" y="509"/>
                </a:cubicBezTo>
                <a:cubicBezTo>
                  <a:pt x="361" y="517"/>
                  <a:pt x="368" y="523"/>
                  <a:pt x="376" y="523"/>
                </a:cubicBezTo>
                <a:cubicBezTo>
                  <a:pt x="384" y="523"/>
                  <a:pt x="391" y="517"/>
                  <a:pt x="391" y="509"/>
                </a:cubicBezTo>
                <a:cubicBezTo>
                  <a:pt x="391" y="500"/>
                  <a:pt x="384" y="494"/>
                  <a:pt x="376" y="494"/>
                </a:cubicBezTo>
                <a:close/>
                <a:moveTo>
                  <a:pt x="376" y="527"/>
                </a:moveTo>
                <a:cubicBezTo>
                  <a:pt x="368" y="527"/>
                  <a:pt x="361" y="533"/>
                  <a:pt x="361" y="542"/>
                </a:cubicBezTo>
                <a:cubicBezTo>
                  <a:pt x="361" y="550"/>
                  <a:pt x="368" y="556"/>
                  <a:pt x="376" y="556"/>
                </a:cubicBezTo>
                <a:cubicBezTo>
                  <a:pt x="384" y="556"/>
                  <a:pt x="391" y="550"/>
                  <a:pt x="391" y="542"/>
                </a:cubicBezTo>
                <a:cubicBezTo>
                  <a:pt x="391" y="533"/>
                  <a:pt x="384" y="527"/>
                  <a:pt x="376" y="527"/>
                </a:cubicBezTo>
                <a:close/>
                <a:moveTo>
                  <a:pt x="376" y="560"/>
                </a:moveTo>
                <a:cubicBezTo>
                  <a:pt x="368" y="560"/>
                  <a:pt x="361" y="566"/>
                  <a:pt x="361" y="574"/>
                </a:cubicBezTo>
                <a:cubicBezTo>
                  <a:pt x="361" y="583"/>
                  <a:pt x="368" y="589"/>
                  <a:pt x="376" y="589"/>
                </a:cubicBezTo>
                <a:cubicBezTo>
                  <a:pt x="384" y="589"/>
                  <a:pt x="391" y="583"/>
                  <a:pt x="391" y="574"/>
                </a:cubicBezTo>
                <a:cubicBezTo>
                  <a:pt x="391" y="566"/>
                  <a:pt x="384" y="560"/>
                  <a:pt x="376" y="560"/>
                </a:cubicBezTo>
                <a:close/>
                <a:moveTo>
                  <a:pt x="376" y="593"/>
                </a:moveTo>
                <a:cubicBezTo>
                  <a:pt x="368" y="593"/>
                  <a:pt x="361" y="599"/>
                  <a:pt x="361" y="607"/>
                </a:cubicBezTo>
                <a:cubicBezTo>
                  <a:pt x="361" y="616"/>
                  <a:pt x="368" y="622"/>
                  <a:pt x="376" y="622"/>
                </a:cubicBezTo>
                <a:cubicBezTo>
                  <a:pt x="384" y="622"/>
                  <a:pt x="391" y="616"/>
                  <a:pt x="391" y="607"/>
                </a:cubicBezTo>
                <a:cubicBezTo>
                  <a:pt x="391" y="599"/>
                  <a:pt x="384" y="593"/>
                  <a:pt x="376" y="593"/>
                </a:cubicBezTo>
                <a:close/>
                <a:moveTo>
                  <a:pt x="376" y="625"/>
                </a:moveTo>
                <a:cubicBezTo>
                  <a:pt x="368" y="625"/>
                  <a:pt x="361" y="632"/>
                  <a:pt x="361" y="640"/>
                </a:cubicBezTo>
                <a:cubicBezTo>
                  <a:pt x="361" y="648"/>
                  <a:pt x="368" y="655"/>
                  <a:pt x="376" y="655"/>
                </a:cubicBezTo>
                <a:cubicBezTo>
                  <a:pt x="384" y="655"/>
                  <a:pt x="391" y="648"/>
                  <a:pt x="391" y="640"/>
                </a:cubicBezTo>
                <a:cubicBezTo>
                  <a:pt x="391" y="632"/>
                  <a:pt x="384" y="625"/>
                  <a:pt x="376" y="625"/>
                </a:cubicBezTo>
                <a:close/>
                <a:moveTo>
                  <a:pt x="376" y="658"/>
                </a:moveTo>
                <a:cubicBezTo>
                  <a:pt x="368" y="658"/>
                  <a:pt x="361" y="665"/>
                  <a:pt x="361" y="673"/>
                </a:cubicBezTo>
                <a:cubicBezTo>
                  <a:pt x="361" y="681"/>
                  <a:pt x="368" y="688"/>
                  <a:pt x="376" y="688"/>
                </a:cubicBezTo>
                <a:cubicBezTo>
                  <a:pt x="384" y="688"/>
                  <a:pt x="391" y="681"/>
                  <a:pt x="391" y="673"/>
                </a:cubicBezTo>
                <a:cubicBezTo>
                  <a:pt x="391" y="665"/>
                  <a:pt x="384" y="658"/>
                  <a:pt x="376" y="658"/>
                </a:cubicBezTo>
                <a:close/>
                <a:moveTo>
                  <a:pt x="376" y="691"/>
                </a:moveTo>
                <a:cubicBezTo>
                  <a:pt x="368" y="691"/>
                  <a:pt x="361" y="698"/>
                  <a:pt x="361" y="706"/>
                </a:cubicBezTo>
                <a:cubicBezTo>
                  <a:pt x="361" y="714"/>
                  <a:pt x="368" y="721"/>
                  <a:pt x="376" y="721"/>
                </a:cubicBezTo>
                <a:cubicBezTo>
                  <a:pt x="384" y="721"/>
                  <a:pt x="391" y="714"/>
                  <a:pt x="391" y="706"/>
                </a:cubicBezTo>
                <a:cubicBezTo>
                  <a:pt x="391" y="698"/>
                  <a:pt x="384" y="691"/>
                  <a:pt x="376" y="691"/>
                </a:cubicBezTo>
                <a:close/>
                <a:moveTo>
                  <a:pt x="376" y="724"/>
                </a:moveTo>
                <a:cubicBezTo>
                  <a:pt x="368" y="724"/>
                  <a:pt x="361" y="731"/>
                  <a:pt x="361" y="739"/>
                </a:cubicBezTo>
                <a:cubicBezTo>
                  <a:pt x="361" y="747"/>
                  <a:pt x="368" y="754"/>
                  <a:pt x="376" y="754"/>
                </a:cubicBezTo>
                <a:cubicBezTo>
                  <a:pt x="384" y="754"/>
                  <a:pt x="391" y="747"/>
                  <a:pt x="391" y="739"/>
                </a:cubicBezTo>
                <a:cubicBezTo>
                  <a:pt x="391" y="731"/>
                  <a:pt x="384" y="724"/>
                  <a:pt x="376" y="724"/>
                </a:cubicBezTo>
                <a:close/>
                <a:moveTo>
                  <a:pt x="376" y="757"/>
                </a:moveTo>
                <a:cubicBezTo>
                  <a:pt x="368" y="757"/>
                  <a:pt x="361" y="764"/>
                  <a:pt x="361" y="772"/>
                </a:cubicBezTo>
                <a:cubicBezTo>
                  <a:pt x="361" y="780"/>
                  <a:pt x="368" y="787"/>
                  <a:pt x="376" y="787"/>
                </a:cubicBezTo>
                <a:cubicBezTo>
                  <a:pt x="384" y="787"/>
                  <a:pt x="391" y="780"/>
                  <a:pt x="391" y="772"/>
                </a:cubicBezTo>
                <a:cubicBezTo>
                  <a:pt x="391" y="764"/>
                  <a:pt x="384" y="757"/>
                  <a:pt x="376" y="757"/>
                </a:cubicBezTo>
                <a:close/>
                <a:moveTo>
                  <a:pt x="376" y="790"/>
                </a:moveTo>
                <a:cubicBezTo>
                  <a:pt x="368" y="790"/>
                  <a:pt x="361" y="797"/>
                  <a:pt x="361" y="805"/>
                </a:cubicBezTo>
                <a:cubicBezTo>
                  <a:pt x="361" y="813"/>
                  <a:pt x="368" y="820"/>
                  <a:pt x="376" y="820"/>
                </a:cubicBezTo>
                <a:cubicBezTo>
                  <a:pt x="384" y="820"/>
                  <a:pt x="391" y="813"/>
                  <a:pt x="391" y="805"/>
                </a:cubicBezTo>
                <a:cubicBezTo>
                  <a:pt x="391" y="797"/>
                  <a:pt x="384" y="790"/>
                  <a:pt x="376" y="790"/>
                </a:cubicBezTo>
                <a:close/>
                <a:moveTo>
                  <a:pt x="376" y="823"/>
                </a:moveTo>
                <a:cubicBezTo>
                  <a:pt x="368" y="823"/>
                  <a:pt x="361" y="830"/>
                  <a:pt x="361" y="838"/>
                </a:cubicBezTo>
                <a:cubicBezTo>
                  <a:pt x="361" y="846"/>
                  <a:pt x="368" y="853"/>
                  <a:pt x="376" y="853"/>
                </a:cubicBezTo>
                <a:cubicBezTo>
                  <a:pt x="384" y="853"/>
                  <a:pt x="391" y="846"/>
                  <a:pt x="391" y="838"/>
                </a:cubicBezTo>
                <a:cubicBezTo>
                  <a:pt x="391" y="830"/>
                  <a:pt x="384" y="823"/>
                  <a:pt x="376" y="823"/>
                </a:cubicBezTo>
                <a:close/>
                <a:moveTo>
                  <a:pt x="376" y="856"/>
                </a:moveTo>
                <a:cubicBezTo>
                  <a:pt x="368" y="856"/>
                  <a:pt x="361" y="863"/>
                  <a:pt x="361" y="871"/>
                </a:cubicBezTo>
                <a:cubicBezTo>
                  <a:pt x="361" y="879"/>
                  <a:pt x="368" y="886"/>
                  <a:pt x="376" y="886"/>
                </a:cubicBezTo>
                <a:cubicBezTo>
                  <a:pt x="384" y="886"/>
                  <a:pt x="391" y="879"/>
                  <a:pt x="391" y="871"/>
                </a:cubicBezTo>
                <a:cubicBezTo>
                  <a:pt x="391" y="863"/>
                  <a:pt x="384" y="856"/>
                  <a:pt x="376" y="856"/>
                </a:cubicBezTo>
                <a:close/>
                <a:moveTo>
                  <a:pt x="376" y="889"/>
                </a:moveTo>
                <a:cubicBezTo>
                  <a:pt x="368" y="889"/>
                  <a:pt x="361" y="895"/>
                  <a:pt x="361" y="904"/>
                </a:cubicBezTo>
                <a:cubicBezTo>
                  <a:pt x="361" y="912"/>
                  <a:pt x="368" y="918"/>
                  <a:pt x="376" y="918"/>
                </a:cubicBezTo>
                <a:cubicBezTo>
                  <a:pt x="384" y="918"/>
                  <a:pt x="391" y="912"/>
                  <a:pt x="391" y="904"/>
                </a:cubicBezTo>
                <a:cubicBezTo>
                  <a:pt x="391" y="895"/>
                  <a:pt x="384" y="889"/>
                  <a:pt x="376" y="889"/>
                </a:cubicBezTo>
                <a:close/>
                <a:moveTo>
                  <a:pt x="376" y="922"/>
                </a:moveTo>
                <a:cubicBezTo>
                  <a:pt x="368" y="922"/>
                  <a:pt x="361" y="928"/>
                  <a:pt x="361" y="937"/>
                </a:cubicBezTo>
                <a:cubicBezTo>
                  <a:pt x="361" y="945"/>
                  <a:pt x="368" y="951"/>
                  <a:pt x="376" y="951"/>
                </a:cubicBezTo>
                <a:cubicBezTo>
                  <a:pt x="384" y="951"/>
                  <a:pt x="391" y="945"/>
                  <a:pt x="391" y="937"/>
                </a:cubicBezTo>
                <a:cubicBezTo>
                  <a:pt x="391" y="928"/>
                  <a:pt x="384" y="922"/>
                  <a:pt x="376" y="922"/>
                </a:cubicBezTo>
                <a:close/>
                <a:moveTo>
                  <a:pt x="376" y="955"/>
                </a:moveTo>
                <a:cubicBezTo>
                  <a:pt x="368" y="955"/>
                  <a:pt x="361" y="961"/>
                  <a:pt x="361" y="970"/>
                </a:cubicBezTo>
                <a:cubicBezTo>
                  <a:pt x="361" y="978"/>
                  <a:pt x="368" y="984"/>
                  <a:pt x="376" y="984"/>
                </a:cubicBezTo>
                <a:cubicBezTo>
                  <a:pt x="384" y="984"/>
                  <a:pt x="391" y="978"/>
                  <a:pt x="391" y="970"/>
                </a:cubicBezTo>
                <a:cubicBezTo>
                  <a:pt x="391" y="961"/>
                  <a:pt x="384" y="955"/>
                  <a:pt x="376" y="955"/>
                </a:cubicBezTo>
                <a:close/>
                <a:moveTo>
                  <a:pt x="376" y="988"/>
                </a:moveTo>
                <a:cubicBezTo>
                  <a:pt x="368" y="988"/>
                  <a:pt x="361" y="994"/>
                  <a:pt x="361" y="1002"/>
                </a:cubicBezTo>
                <a:cubicBezTo>
                  <a:pt x="361" y="1011"/>
                  <a:pt x="368" y="1017"/>
                  <a:pt x="376" y="1017"/>
                </a:cubicBezTo>
                <a:cubicBezTo>
                  <a:pt x="384" y="1017"/>
                  <a:pt x="391" y="1011"/>
                  <a:pt x="391" y="1002"/>
                </a:cubicBezTo>
                <a:cubicBezTo>
                  <a:pt x="391" y="994"/>
                  <a:pt x="384" y="988"/>
                  <a:pt x="376" y="988"/>
                </a:cubicBezTo>
                <a:close/>
                <a:moveTo>
                  <a:pt x="376" y="1021"/>
                </a:moveTo>
                <a:cubicBezTo>
                  <a:pt x="368" y="1021"/>
                  <a:pt x="361" y="1027"/>
                  <a:pt x="361" y="1035"/>
                </a:cubicBezTo>
                <a:cubicBezTo>
                  <a:pt x="361" y="1044"/>
                  <a:pt x="368" y="1050"/>
                  <a:pt x="376" y="1050"/>
                </a:cubicBezTo>
                <a:cubicBezTo>
                  <a:pt x="384" y="1050"/>
                  <a:pt x="391" y="1044"/>
                  <a:pt x="391" y="1035"/>
                </a:cubicBezTo>
                <a:cubicBezTo>
                  <a:pt x="391" y="1027"/>
                  <a:pt x="384" y="1021"/>
                  <a:pt x="376" y="1021"/>
                </a:cubicBezTo>
                <a:close/>
                <a:moveTo>
                  <a:pt x="376" y="1053"/>
                </a:moveTo>
                <a:cubicBezTo>
                  <a:pt x="368" y="1053"/>
                  <a:pt x="361" y="1060"/>
                  <a:pt x="361" y="1068"/>
                </a:cubicBezTo>
                <a:cubicBezTo>
                  <a:pt x="361" y="1076"/>
                  <a:pt x="368" y="1083"/>
                  <a:pt x="376" y="1083"/>
                </a:cubicBezTo>
                <a:cubicBezTo>
                  <a:pt x="384" y="1083"/>
                  <a:pt x="391" y="1076"/>
                  <a:pt x="391" y="1068"/>
                </a:cubicBezTo>
                <a:cubicBezTo>
                  <a:pt x="391" y="1060"/>
                  <a:pt x="384" y="1053"/>
                  <a:pt x="376" y="1053"/>
                </a:cubicBezTo>
                <a:close/>
                <a:moveTo>
                  <a:pt x="376" y="1086"/>
                </a:moveTo>
                <a:cubicBezTo>
                  <a:pt x="368" y="1086"/>
                  <a:pt x="361" y="1093"/>
                  <a:pt x="361" y="1101"/>
                </a:cubicBezTo>
                <a:cubicBezTo>
                  <a:pt x="361" y="1109"/>
                  <a:pt x="368" y="1116"/>
                  <a:pt x="376" y="1116"/>
                </a:cubicBezTo>
                <a:cubicBezTo>
                  <a:pt x="384" y="1116"/>
                  <a:pt x="391" y="1109"/>
                  <a:pt x="391" y="1101"/>
                </a:cubicBezTo>
                <a:cubicBezTo>
                  <a:pt x="391" y="1093"/>
                  <a:pt x="384" y="1086"/>
                  <a:pt x="376" y="1086"/>
                </a:cubicBezTo>
                <a:close/>
                <a:moveTo>
                  <a:pt x="376" y="1119"/>
                </a:moveTo>
                <a:cubicBezTo>
                  <a:pt x="368" y="1119"/>
                  <a:pt x="361" y="1126"/>
                  <a:pt x="361" y="1134"/>
                </a:cubicBezTo>
                <a:cubicBezTo>
                  <a:pt x="361" y="1142"/>
                  <a:pt x="368" y="1149"/>
                  <a:pt x="376" y="1149"/>
                </a:cubicBezTo>
                <a:cubicBezTo>
                  <a:pt x="384" y="1149"/>
                  <a:pt x="391" y="1142"/>
                  <a:pt x="391" y="1134"/>
                </a:cubicBezTo>
                <a:cubicBezTo>
                  <a:pt x="391" y="1126"/>
                  <a:pt x="384" y="1119"/>
                  <a:pt x="376" y="1119"/>
                </a:cubicBezTo>
                <a:close/>
                <a:moveTo>
                  <a:pt x="376" y="1152"/>
                </a:moveTo>
                <a:cubicBezTo>
                  <a:pt x="368" y="1152"/>
                  <a:pt x="361" y="1159"/>
                  <a:pt x="361" y="1167"/>
                </a:cubicBezTo>
                <a:cubicBezTo>
                  <a:pt x="361" y="1175"/>
                  <a:pt x="368" y="1182"/>
                  <a:pt x="376" y="1182"/>
                </a:cubicBezTo>
                <a:cubicBezTo>
                  <a:pt x="384" y="1182"/>
                  <a:pt x="391" y="1175"/>
                  <a:pt x="391" y="1167"/>
                </a:cubicBezTo>
                <a:cubicBezTo>
                  <a:pt x="391" y="1159"/>
                  <a:pt x="384" y="1152"/>
                  <a:pt x="376" y="1152"/>
                </a:cubicBezTo>
                <a:close/>
                <a:moveTo>
                  <a:pt x="376" y="1185"/>
                </a:moveTo>
                <a:cubicBezTo>
                  <a:pt x="368" y="1185"/>
                  <a:pt x="361" y="1192"/>
                  <a:pt x="361" y="1200"/>
                </a:cubicBezTo>
                <a:cubicBezTo>
                  <a:pt x="361" y="1208"/>
                  <a:pt x="368" y="1215"/>
                  <a:pt x="376" y="1215"/>
                </a:cubicBezTo>
                <a:cubicBezTo>
                  <a:pt x="384" y="1215"/>
                  <a:pt x="391" y="1208"/>
                  <a:pt x="391" y="1200"/>
                </a:cubicBezTo>
                <a:cubicBezTo>
                  <a:pt x="391" y="1192"/>
                  <a:pt x="384" y="1185"/>
                  <a:pt x="376" y="1185"/>
                </a:cubicBezTo>
                <a:close/>
                <a:moveTo>
                  <a:pt x="376" y="1218"/>
                </a:moveTo>
                <a:cubicBezTo>
                  <a:pt x="368" y="1218"/>
                  <a:pt x="361" y="1225"/>
                  <a:pt x="361" y="1233"/>
                </a:cubicBezTo>
                <a:cubicBezTo>
                  <a:pt x="361" y="1241"/>
                  <a:pt x="368" y="1248"/>
                  <a:pt x="376" y="1248"/>
                </a:cubicBezTo>
                <a:cubicBezTo>
                  <a:pt x="384" y="1248"/>
                  <a:pt x="391" y="1241"/>
                  <a:pt x="391" y="1233"/>
                </a:cubicBezTo>
                <a:cubicBezTo>
                  <a:pt x="391" y="1225"/>
                  <a:pt x="384" y="1218"/>
                  <a:pt x="376" y="1218"/>
                </a:cubicBezTo>
                <a:close/>
                <a:moveTo>
                  <a:pt x="376" y="1251"/>
                </a:moveTo>
                <a:cubicBezTo>
                  <a:pt x="368" y="1251"/>
                  <a:pt x="361" y="1258"/>
                  <a:pt x="361" y="1266"/>
                </a:cubicBezTo>
                <a:cubicBezTo>
                  <a:pt x="361" y="1274"/>
                  <a:pt x="368" y="1281"/>
                  <a:pt x="376" y="1281"/>
                </a:cubicBezTo>
                <a:cubicBezTo>
                  <a:pt x="384" y="1281"/>
                  <a:pt x="391" y="1274"/>
                  <a:pt x="391" y="1266"/>
                </a:cubicBezTo>
                <a:cubicBezTo>
                  <a:pt x="391" y="1258"/>
                  <a:pt x="384" y="1251"/>
                  <a:pt x="376" y="1251"/>
                </a:cubicBezTo>
                <a:close/>
                <a:moveTo>
                  <a:pt x="376" y="1284"/>
                </a:moveTo>
                <a:cubicBezTo>
                  <a:pt x="368" y="1284"/>
                  <a:pt x="361" y="1291"/>
                  <a:pt x="361" y="1299"/>
                </a:cubicBezTo>
                <a:cubicBezTo>
                  <a:pt x="361" y="1307"/>
                  <a:pt x="368" y="1314"/>
                  <a:pt x="376" y="1314"/>
                </a:cubicBezTo>
                <a:cubicBezTo>
                  <a:pt x="384" y="1314"/>
                  <a:pt x="391" y="1307"/>
                  <a:pt x="391" y="1299"/>
                </a:cubicBezTo>
                <a:cubicBezTo>
                  <a:pt x="391" y="1291"/>
                  <a:pt x="384" y="1284"/>
                  <a:pt x="376" y="1284"/>
                </a:cubicBezTo>
                <a:close/>
                <a:moveTo>
                  <a:pt x="376" y="1317"/>
                </a:moveTo>
                <a:cubicBezTo>
                  <a:pt x="368" y="1317"/>
                  <a:pt x="361" y="1323"/>
                  <a:pt x="361" y="1332"/>
                </a:cubicBezTo>
                <a:cubicBezTo>
                  <a:pt x="361" y="1340"/>
                  <a:pt x="368" y="1346"/>
                  <a:pt x="376" y="1346"/>
                </a:cubicBezTo>
                <a:cubicBezTo>
                  <a:pt x="384" y="1346"/>
                  <a:pt x="391" y="1340"/>
                  <a:pt x="391" y="1332"/>
                </a:cubicBezTo>
                <a:cubicBezTo>
                  <a:pt x="391" y="1323"/>
                  <a:pt x="384" y="1317"/>
                  <a:pt x="376" y="1317"/>
                </a:cubicBezTo>
                <a:close/>
                <a:moveTo>
                  <a:pt x="376" y="1350"/>
                </a:moveTo>
                <a:cubicBezTo>
                  <a:pt x="368" y="1350"/>
                  <a:pt x="361" y="1356"/>
                  <a:pt x="361" y="1365"/>
                </a:cubicBezTo>
                <a:cubicBezTo>
                  <a:pt x="361" y="1373"/>
                  <a:pt x="368" y="1379"/>
                  <a:pt x="376" y="1379"/>
                </a:cubicBezTo>
                <a:cubicBezTo>
                  <a:pt x="384" y="1379"/>
                  <a:pt x="391" y="1373"/>
                  <a:pt x="391" y="1365"/>
                </a:cubicBezTo>
                <a:cubicBezTo>
                  <a:pt x="391" y="1356"/>
                  <a:pt x="384" y="1350"/>
                  <a:pt x="376" y="1350"/>
                </a:cubicBezTo>
                <a:close/>
                <a:moveTo>
                  <a:pt x="376" y="1383"/>
                </a:moveTo>
                <a:cubicBezTo>
                  <a:pt x="368" y="1383"/>
                  <a:pt x="361" y="1389"/>
                  <a:pt x="361" y="1397"/>
                </a:cubicBezTo>
                <a:cubicBezTo>
                  <a:pt x="361" y="1406"/>
                  <a:pt x="368" y="1412"/>
                  <a:pt x="376" y="1412"/>
                </a:cubicBezTo>
                <a:cubicBezTo>
                  <a:pt x="384" y="1412"/>
                  <a:pt x="391" y="1406"/>
                  <a:pt x="391" y="1397"/>
                </a:cubicBezTo>
                <a:cubicBezTo>
                  <a:pt x="391" y="1389"/>
                  <a:pt x="384" y="1383"/>
                  <a:pt x="376" y="1383"/>
                </a:cubicBezTo>
                <a:close/>
                <a:moveTo>
                  <a:pt x="376" y="1416"/>
                </a:moveTo>
                <a:cubicBezTo>
                  <a:pt x="368" y="1416"/>
                  <a:pt x="361" y="1422"/>
                  <a:pt x="361" y="1430"/>
                </a:cubicBezTo>
                <a:cubicBezTo>
                  <a:pt x="361" y="1439"/>
                  <a:pt x="368" y="1445"/>
                  <a:pt x="376" y="1445"/>
                </a:cubicBezTo>
                <a:cubicBezTo>
                  <a:pt x="384" y="1445"/>
                  <a:pt x="391" y="1439"/>
                  <a:pt x="391" y="1430"/>
                </a:cubicBezTo>
                <a:cubicBezTo>
                  <a:pt x="391" y="1422"/>
                  <a:pt x="384" y="1416"/>
                  <a:pt x="376" y="1416"/>
                </a:cubicBezTo>
                <a:close/>
                <a:moveTo>
                  <a:pt x="409" y="0"/>
                </a:moveTo>
                <a:cubicBezTo>
                  <a:pt x="401" y="0"/>
                  <a:pt x="394" y="7"/>
                  <a:pt x="394" y="15"/>
                </a:cubicBezTo>
                <a:cubicBezTo>
                  <a:pt x="394" y="23"/>
                  <a:pt x="401" y="30"/>
                  <a:pt x="409" y="30"/>
                </a:cubicBezTo>
                <a:cubicBezTo>
                  <a:pt x="417" y="30"/>
                  <a:pt x="424" y="23"/>
                  <a:pt x="424" y="15"/>
                </a:cubicBezTo>
                <a:cubicBezTo>
                  <a:pt x="424" y="7"/>
                  <a:pt x="417" y="0"/>
                  <a:pt x="409" y="0"/>
                </a:cubicBezTo>
                <a:close/>
                <a:moveTo>
                  <a:pt x="409" y="33"/>
                </a:moveTo>
                <a:cubicBezTo>
                  <a:pt x="401" y="33"/>
                  <a:pt x="394" y="40"/>
                  <a:pt x="394" y="48"/>
                </a:cubicBezTo>
                <a:cubicBezTo>
                  <a:pt x="394" y="56"/>
                  <a:pt x="401" y="63"/>
                  <a:pt x="409" y="63"/>
                </a:cubicBezTo>
                <a:cubicBezTo>
                  <a:pt x="417" y="63"/>
                  <a:pt x="424" y="56"/>
                  <a:pt x="424" y="48"/>
                </a:cubicBezTo>
                <a:cubicBezTo>
                  <a:pt x="424" y="40"/>
                  <a:pt x="417" y="33"/>
                  <a:pt x="409" y="33"/>
                </a:cubicBezTo>
                <a:close/>
                <a:moveTo>
                  <a:pt x="409" y="66"/>
                </a:moveTo>
                <a:cubicBezTo>
                  <a:pt x="401" y="66"/>
                  <a:pt x="394" y="72"/>
                  <a:pt x="394" y="81"/>
                </a:cubicBezTo>
                <a:cubicBezTo>
                  <a:pt x="394" y="89"/>
                  <a:pt x="401" y="95"/>
                  <a:pt x="409" y="95"/>
                </a:cubicBezTo>
                <a:cubicBezTo>
                  <a:pt x="417" y="95"/>
                  <a:pt x="424" y="89"/>
                  <a:pt x="424" y="81"/>
                </a:cubicBezTo>
                <a:cubicBezTo>
                  <a:pt x="424" y="72"/>
                  <a:pt x="417" y="66"/>
                  <a:pt x="409" y="66"/>
                </a:cubicBezTo>
                <a:close/>
                <a:moveTo>
                  <a:pt x="409" y="99"/>
                </a:moveTo>
                <a:cubicBezTo>
                  <a:pt x="401" y="99"/>
                  <a:pt x="394" y="105"/>
                  <a:pt x="394" y="114"/>
                </a:cubicBezTo>
                <a:cubicBezTo>
                  <a:pt x="394" y="122"/>
                  <a:pt x="401" y="128"/>
                  <a:pt x="409" y="128"/>
                </a:cubicBezTo>
                <a:cubicBezTo>
                  <a:pt x="417" y="128"/>
                  <a:pt x="424" y="122"/>
                  <a:pt x="424" y="114"/>
                </a:cubicBezTo>
                <a:cubicBezTo>
                  <a:pt x="424" y="105"/>
                  <a:pt x="417" y="99"/>
                  <a:pt x="409" y="99"/>
                </a:cubicBezTo>
                <a:close/>
                <a:moveTo>
                  <a:pt x="409" y="132"/>
                </a:moveTo>
                <a:cubicBezTo>
                  <a:pt x="401" y="132"/>
                  <a:pt x="394" y="138"/>
                  <a:pt x="394" y="147"/>
                </a:cubicBezTo>
                <a:cubicBezTo>
                  <a:pt x="394" y="155"/>
                  <a:pt x="401" y="161"/>
                  <a:pt x="409" y="161"/>
                </a:cubicBezTo>
                <a:cubicBezTo>
                  <a:pt x="417" y="161"/>
                  <a:pt x="424" y="155"/>
                  <a:pt x="424" y="147"/>
                </a:cubicBezTo>
                <a:cubicBezTo>
                  <a:pt x="424" y="138"/>
                  <a:pt x="417" y="132"/>
                  <a:pt x="409" y="132"/>
                </a:cubicBezTo>
                <a:close/>
                <a:moveTo>
                  <a:pt x="409" y="165"/>
                </a:moveTo>
                <a:cubicBezTo>
                  <a:pt x="401" y="165"/>
                  <a:pt x="394" y="171"/>
                  <a:pt x="394" y="179"/>
                </a:cubicBezTo>
                <a:cubicBezTo>
                  <a:pt x="394" y="188"/>
                  <a:pt x="401" y="194"/>
                  <a:pt x="409" y="194"/>
                </a:cubicBezTo>
                <a:cubicBezTo>
                  <a:pt x="417" y="194"/>
                  <a:pt x="424" y="188"/>
                  <a:pt x="424" y="179"/>
                </a:cubicBezTo>
                <a:cubicBezTo>
                  <a:pt x="424" y="171"/>
                  <a:pt x="417" y="165"/>
                  <a:pt x="409" y="165"/>
                </a:cubicBezTo>
                <a:close/>
                <a:moveTo>
                  <a:pt x="409" y="198"/>
                </a:moveTo>
                <a:cubicBezTo>
                  <a:pt x="401" y="198"/>
                  <a:pt x="394" y="204"/>
                  <a:pt x="394" y="212"/>
                </a:cubicBezTo>
                <a:cubicBezTo>
                  <a:pt x="394" y="221"/>
                  <a:pt x="401" y="227"/>
                  <a:pt x="409" y="227"/>
                </a:cubicBezTo>
                <a:cubicBezTo>
                  <a:pt x="417" y="227"/>
                  <a:pt x="424" y="221"/>
                  <a:pt x="424" y="212"/>
                </a:cubicBezTo>
                <a:cubicBezTo>
                  <a:pt x="424" y="204"/>
                  <a:pt x="417" y="198"/>
                  <a:pt x="409" y="198"/>
                </a:cubicBezTo>
                <a:close/>
                <a:moveTo>
                  <a:pt x="409" y="230"/>
                </a:moveTo>
                <a:cubicBezTo>
                  <a:pt x="401" y="230"/>
                  <a:pt x="394" y="237"/>
                  <a:pt x="394" y="245"/>
                </a:cubicBezTo>
                <a:cubicBezTo>
                  <a:pt x="394" y="253"/>
                  <a:pt x="401" y="260"/>
                  <a:pt x="409" y="260"/>
                </a:cubicBezTo>
                <a:cubicBezTo>
                  <a:pt x="417" y="260"/>
                  <a:pt x="424" y="253"/>
                  <a:pt x="424" y="245"/>
                </a:cubicBezTo>
                <a:cubicBezTo>
                  <a:pt x="424" y="237"/>
                  <a:pt x="417" y="230"/>
                  <a:pt x="409" y="230"/>
                </a:cubicBezTo>
                <a:close/>
                <a:moveTo>
                  <a:pt x="409" y="263"/>
                </a:moveTo>
                <a:cubicBezTo>
                  <a:pt x="401" y="263"/>
                  <a:pt x="394" y="270"/>
                  <a:pt x="394" y="278"/>
                </a:cubicBezTo>
                <a:cubicBezTo>
                  <a:pt x="394" y="286"/>
                  <a:pt x="401" y="293"/>
                  <a:pt x="409" y="293"/>
                </a:cubicBezTo>
                <a:cubicBezTo>
                  <a:pt x="417" y="293"/>
                  <a:pt x="424" y="286"/>
                  <a:pt x="424" y="278"/>
                </a:cubicBezTo>
                <a:cubicBezTo>
                  <a:pt x="424" y="270"/>
                  <a:pt x="417" y="263"/>
                  <a:pt x="409" y="263"/>
                </a:cubicBezTo>
                <a:close/>
                <a:moveTo>
                  <a:pt x="409" y="296"/>
                </a:moveTo>
                <a:cubicBezTo>
                  <a:pt x="401" y="296"/>
                  <a:pt x="394" y="303"/>
                  <a:pt x="394" y="311"/>
                </a:cubicBezTo>
                <a:cubicBezTo>
                  <a:pt x="394" y="319"/>
                  <a:pt x="401" y="326"/>
                  <a:pt x="409" y="326"/>
                </a:cubicBezTo>
                <a:cubicBezTo>
                  <a:pt x="417" y="326"/>
                  <a:pt x="424" y="319"/>
                  <a:pt x="424" y="311"/>
                </a:cubicBezTo>
                <a:cubicBezTo>
                  <a:pt x="424" y="303"/>
                  <a:pt x="417" y="296"/>
                  <a:pt x="409" y="296"/>
                </a:cubicBezTo>
                <a:close/>
                <a:moveTo>
                  <a:pt x="409" y="329"/>
                </a:moveTo>
                <a:cubicBezTo>
                  <a:pt x="401" y="329"/>
                  <a:pt x="394" y="336"/>
                  <a:pt x="394" y="344"/>
                </a:cubicBezTo>
                <a:cubicBezTo>
                  <a:pt x="394" y="352"/>
                  <a:pt x="401" y="359"/>
                  <a:pt x="409" y="359"/>
                </a:cubicBezTo>
                <a:cubicBezTo>
                  <a:pt x="417" y="359"/>
                  <a:pt x="424" y="352"/>
                  <a:pt x="424" y="344"/>
                </a:cubicBezTo>
                <a:cubicBezTo>
                  <a:pt x="424" y="336"/>
                  <a:pt x="417" y="329"/>
                  <a:pt x="409" y="329"/>
                </a:cubicBezTo>
                <a:close/>
                <a:moveTo>
                  <a:pt x="409" y="362"/>
                </a:moveTo>
                <a:cubicBezTo>
                  <a:pt x="401" y="362"/>
                  <a:pt x="394" y="369"/>
                  <a:pt x="394" y="377"/>
                </a:cubicBezTo>
                <a:cubicBezTo>
                  <a:pt x="394" y="385"/>
                  <a:pt x="401" y="392"/>
                  <a:pt x="409" y="392"/>
                </a:cubicBezTo>
                <a:cubicBezTo>
                  <a:pt x="417" y="392"/>
                  <a:pt x="424" y="385"/>
                  <a:pt x="424" y="377"/>
                </a:cubicBezTo>
                <a:cubicBezTo>
                  <a:pt x="424" y="369"/>
                  <a:pt x="417" y="362"/>
                  <a:pt x="409" y="362"/>
                </a:cubicBezTo>
                <a:close/>
                <a:moveTo>
                  <a:pt x="409" y="395"/>
                </a:moveTo>
                <a:cubicBezTo>
                  <a:pt x="401" y="395"/>
                  <a:pt x="394" y="402"/>
                  <a:pt x="394" y="410"/>
                </a:cubicBezTo>
                <a:cubicBezTo>
                  <a:pt x="394" y="418"/>
                  <a:pt x="401" y="425"/>
                  <a:pt x="409" y="425"/>
                </a:cubicBezTo>
                <a:cubicBezTo>
                  <a:pt x="417" y="425"/>
                  <a:pt x="424" y="418"/>
                  <a:pt x="424" y="410"/>
                </a:cubicBezTo>
                <a:cubicBezTo>
                  <a:pt x="424" y="402"/>
                  <a:pt x="417" y="395"/>
                  <a:pt x="409" y="395"/>
                </a:cubicBezTo>
                <a:close/>
                <a:moveTo>
                  <a:pt x="409" y="428"/>
                </a:moveTo>
                <a:cubicBezTo>
                  <a:pt x="401" y="428"/>
                  <a:pt x="394" y="435"/>
                  <a:pt x="394" y="443"/>
                </a:cubicBezTo>
                <a:cubicBezTo>
                  <a:pt x="394" y="451"/>
                  <a:pt x="401" y="458"/>
                  <a:pt x="409" y="458"/>
                </a:cubicBezTo>
                <a:cubicBezTo>
                  <a:pt x="417" y="458"/>
                  <a:pt x="424" y="451"/>
                  <a:pt x="424" y="443"/>
                </a:cubicBezTo>
                <a:cubicBezTo>
                  <a:pt x="424" y="435"/>
                  <a:pt x="417" y="428"/>
                  <a:pt x="409" y="428"/>
                </a:cubicBezTo>
                <a:close/>
                <a:moveTo>
                  <a:pt x="409" y="461"/>
                </a:moveTo>
                <a:cubicBezTo>
                  <a:pt x="401" y="461"/>
                  <a:pt x="394" y="468"/>
                  <a:pt x="394" y="476"/>
                </a:cubicBezTo>
                <a:cubicBezTo>
                  <a:pt x="394" y="484"/>
                  <a:pt x="401" y="491"/>
                  <a:pt x="409" y="491"/>
                </a:cubicBezTo>
                <a:cubicBezTo>
                  <a:pt x="417" y="491"/>
                  <a:pt x="424" y="484"/>
                  <a:pt x="424" y="476"/>
                </a:cubicBezTo>
                <a:cubicBezTo>
                  <a:pt x="424" y="468"/>
                  <a:pt x="417" y="461"/>
                  <a:pt x="409" y="461"/>
                </a:cubicBezTo>
                <a:close/>
                <a:moveTo>
                  <a:pt x="409" y="494"/>
                </a:moveTo>
                <a:cubicBezTo>
                  <a:pt x="401" y="494"/>
                  <a:pt x="394" y="500"/>
                  <a:pt x="394" y="509"/>
                </a:cubicBezTo>
                <a:cubicBezTo>
                  <a:pt x="394" y="517"/>
                  <a:pt x="401" y="523"/>
                  <a:pt x="409" y="523"/>
                </a:cubicBezTo>
                <a:cubicBezTo>
                  <a:pt x="417" y="523"/>
                  <a:pt x="424" y="517"/>
                  <a:pt x="424" y="509"/>
                </a:cubicBezTo>
                <a:cubicBezTo>
                  <a:pt x="424" y="500"/>
                  <a:pt x="417" y="494"/>
                  <a:pt x="409" y="494"/>
                </a:cubicBezTo>
                <a:close/>
                <a:moveTo>
                  <a:pt x="409" y="527"/>
                </a:moveTo>
                <a:cubicBezTo>
                  <a:pt x="401" y="527"/>
                  <a:pt x="394" y="533"/>
                  <a:pt x="394" y="542"/>
                </a:cubicBezTo>
                <a:cubicBezTo>
                  <a:pt x="394" y="550"/>
                  <a:pt x="401" y="556"/>
                  <a:pt x="409" y="556"/>
                </a:cubicBezTo>
                <a:cubicBezTo>
                  <a:pt x="417" y="556"/>
                  <a:pt x="424" y="550"/>
                  <a:pt x="424" y="542"/>
                </a:cubicBezTo>
                <a:cubicBezTo>
                  <a:pt x="424" y="533"/>
                  <a:pt x="417" y="527"/>
                  <a:pt x="409" y="527"/>
                </a:cubicBezTo>
                <a:close/>
                <a:moveTo>
                  <a:pt x="409" y="560"/>
                </a:moveTo>
                <a:cubicBezTo>
                  <a:pt x="401" y="560"/>
                  <a:pt x="394" y="566"/>
                  <a:pt x="394" y="574"/>
                </a:cubicBezTo>
                <a:cubicBezTo>
                  <a:pt x="394" y="583"/>
                  <a:pt x="401" y="589"/>
                  <a:pt x="409" y="589"/>
                </a:cubicBezTo>
                <a:cubicBezTo>
                  <a:pt x="417" y="589"/>
                  <a:pt x="424" y="583"/>
                  <a:pt x="424" y="574"/>
                </a:cubicBezTo>
                <a:cubicBezTo>
                  <a:pt x="424" y="566"/>
                  <a:pt x="417" y="560"/>
                  <a:pt x="409" y="560"/>
                </a:cubicBezTo>
                <a:close/>
                <a:moveTo>
                  <a:pt x="409" y="593"/>
                </a:moveTo>
                <a:cubicBezTo>
                  <a:pt x="401" y="593"/>
                  <a:pt x="394" y="599"/>
                  <a:pt x="394" y="607"/>
                </a:cubicBezTo>
                <a:cubicBezTo>
                  <a:pt x="394" y="616"/>
                  <a:pt x="401" y="622"/>
                  <a:pt x="409" y="622"/>
                </a:cubicBezTo>
                <a:cubicBezTo>
                  <a:pt x="417" y="622"/>
                  <a:pt x="424" y="616"/>
                  <a:pt x="424" y="607"/>
                </a:cubicBezTo>
                <a:cubicBezTo>
                  <a:pt x="424" y="599"/>
                  <a:pt x="417" y="593"/>
                  <a:pt x="409" y="593"/>
                </a:cubicBezTo>
                <a:close/>
                <a:moveTo>
                  <a:pt x="409" y="625"/>
                </a:moveTo>
                <a:cubicBezTo>
                  <a:pt x="401" y="625"/>
                  <a:pt x="394" y="632"/>
                  <a:pt x="394" y="640"/>
                </a:cubicBezTo>
                <a:cubicBezTo>
                  <a:pt x="394" y="648"/>
                  <a:pt x="401" y="655"/>
                  <a:pt x="409" y="655"/>
                </a:cubicBezTo>
                <a:cubicBezTo>
                  <a:pt x="417" y="655"/>
                  <a:pt x="424" y="648"/>
                  <a:pt x="424" y="640"/>
                </a:cubicBezTo>
                <a:cubicBezTo>
                  <a:pt x="424" y="632"/>
                  <a:pt x="417" y="625"/>
                  <a:pt x="409" y="625"/>
                </a:cubicBezTo>
                <a:close/>
                <a:moveTo>
                  <a:pt x="409" y="658"/>
                </a:moveTo>
                <a:cubicBezTo>
                  <a:pt x="401" y="658"/>
                  <a:pt x="394" y="665"/>
                  <a:pt x="394" y="673"/>
                </a:cubicBezTo>
                <a:cubicBezTo>
                  <a:pt x="394" y="681"/>
                  <a:pt x="401" y="688"/>
                  <a:pt x="409" y="688"/>
                </a:cubicBezTo>
                <a:cubicBezTo>
                  <a:pt x="417" y="688"/>
                  <a:pt x="424" y="681"/>
                  <a:pt x="424" y="673"/>
                </a:cubicBezTo>
                <a:cubicBezTo>
                  <a:pt x="424" y="665"/>
                  <a:pt x="417" y="658"/>
                  <a:pt x="409" y="658"/>
                </a:cubicBezTo>
                <a:close/>
                <a:moveTo>
                  <a:pt x="409" y="691"/>
                </a:moveTo>
                <a:cubicBezTo>
                  <a:pt x="401" y="691"/>
                  <a:pt x="394" y="698"/>
                  <a:pt x="394" y="706"/>
                </a:cubicBezTo>
                <a:cubicBezTo>
                  <a:pt x="394" y="714"/>
                  <a:pt x="401" y="721"/>
                  <a:pt x="409" y="721"/>
                </a:cubicBezTo>
                <a:cubicBezTo>
                  <a:pt x="417" y="721"/>
                  <a:pt x="424" y="714"/>
                  <a:pt x="424" y="706"/>
                </a:cubicBezTo>
                <a:cubicBezTo>
                  <a:pt x="424" y="698"/>
                  <a:pt x="417" y="691"/>
                  <a:pt x="409" y="691"/>
                </a:cubicBezTo>
                <a:close/>
                <a:moveTo>
                  <a:pt x="409" y="724"/>
                </a:moveTo>
                <a:cubicBezTo>
                  <a:pt x="401" y="724"/>
                  <a:pt x="394" y="731"/>
                  <a:pt x="394" y="739"/>
                </a:cubicBezTo>
                <a:cubicBezTo>
                  <a:pt x="394" y="747"/>
                  <a:pt x="401" y="754"/>
                  <a:pt x="409" y="754"/>
                </a:cubicBezTo>
                <a:cubicBezTo>
                  <a:pt x="417" y="754"/>
                  <a:pt x="424" y="747"/>
                  <a:pt x="424" y="739"/>
                </a:cubicBezTo>
                <a:cubicBezTo>
                  <a:pt x="424" y="731"/>
                  <a:pt x="417" y="724"/>
                  <a:pt x="409" y="724"/>
                </a:cubicBezTo>
                <a:close/>
                <a:moveTo>
                  <a:pt x="409" y="757"/>
                </a:moveTo>
                <a:cubicBezTo>
                  <a:pt x="401" y="757"/>
                  <a:pt x="394" y="764"/>
                  <a:pt x="394" y="772"/>
                </a:cubicBezTo>
                <a:cubicBezTo>
                  <a:pt x="394" y="780"/>
                  <a:pt x="401" y="787"/>
                  <a:pt x="409" y="787"/>
                </a:cubicBezTo>
                <a:cubicBezTo>
                  <a:pt x="417" y="787"/>
                  <a:pt x="424" y="780"/>
                  <a:pt x="424" y="772"/>
                </a:cubicBezTo>
                <a:cubicBezTo>
                  <a:pt x="424" y="764"/>
                  <a:pt x="417" y="757"/>
                  <a:pt x="409" y="757"/>
                </a:cubicBezTo>
                <a:close/>
                <a:moveTo>
                  <a:pt x="409" y="790"/>
                </a:moveTo>
                <a:cubicBezTo>
                  <a:pt x="401" y="790"/>
                  <a:pt x="394" y="797"/>
                  <a:pt x="394" y="805"/>
                </a:cubicBezTo>
                <a:cubicBezTo>
                  <a:pt x="394" y="813"/>
                  <a:pt x="401" y="820"/>
                  <a:pt x="409" y="820"/>
                </a:cubicBezTo>
                <a:cubicBezTo>
                  <a:pt x="417" y="820"/>
                  <a:pt x="424" y="813"/>
                  <a:pt x="424" y="805"/>
                </a:cubicBezTo>
                <a:cubicBezTo>
                  <a:pt x="424" y="797"/>
                  <a:pt x="417" y="790"/>
                  <a:pt x="409" y="790"/>
                </a:cubicBezTo>
                <a:close/>
                <a:moveTo>
                  <a:pt x="409" y="823"/>
                </a:moveTo>
                <a:cubicBezTo>
                  <a:pt x="401" y="823"/>
                  <a:pt x="394" y="830"/>
                  <a:pt x="394" y="838"/>
                </a:cubicBezTo>
                <a:cubicBezTo>
                  <a:pt x="394" y="846"/>
                  <a:pt x="401" y="853"/>
                  <a:pt x="409" y="853"/>
                </a:cubicBezTo>
                <a:cubicBezTo>
                  <a:pt x="417" y="853"/>
                  <a:pt x="424" y="846"/>
                  <a:pt x="424" y="838"/>
                </a:cubicBezTo>
                <a:cubicBezTo>
                  <a:pt x="424" y="830"/>
                  <a:pt x="417" y="823"/>
                  <a:pt x="409" y="823"/>
                </a:cubicBezTo>
                <a:close/>
                <a:moveTo>
                  <a:pt x="409" y="856"/>
                </a:moveTo>
                <a:cubicBezTo>
                  <a:pt x="401" y="856"/>
                  <a:pt x="394" y="863"/>
                  <a:pt x="394" y="871"/>
                </a:cubicBezTo>
                <a:cubicBezTo>
                  <a:pt x="394" y="879"/>
                  <a:pt x="401" y="886"/>
                  <a:pt x="409" y="886"/>
                </a:cubicBezTo>
                <a:cubicBezTo>
                  <a:pt x="417" y="886"/>
                  <a:pt x="424" y="879"/>
                  <a:pt x="424" y="871"/>
                </a:cubicBezTo>
                <a:cubicBezTo>
                  <a:pt x="424" y="863"/>
                  <a:pt x="417" y="856"/>
                  <a:pt x="409" y="856"/>
                </a:cubicBezTo>
                <a:close/>
                <a:moveTo>
                  <a:pt x="409" y="889"/>
                </a:moveTo>
                <a:cubicBezTo>
                  <a:pt x="401" y="889"/>
                  <a:pt x="394" y="895"/>
                  <a:pt x="394" y="904"/>
                </a:cubicBezTo>
                <a:cubicBezTo>
                  <a:pt x="394" y="912"/>
                  <a:pt x="401" y="918"/>
                  <a:pt x="409" y="918"/>
                </a:cubicBezTo>
                <a:cubicBezTo>
                  <a:pt x="417" y="918"/>
                  <a:pt x="424" y="912"/>
                  <a:pt x="424" y="904"/>
                </a:cubicBezTo>
                <a:cubicBezTo>
                  <a:pt x="424" y="895"/>
                  <a:pt x="417" y="889"/>
                  <a:pt x="409" y="889"/>
                </a:cubicBezTo>
                <a:close/>
                <a:moveTo>
                  <a:pt x="409" y="922"/>
                </a:moveTo>
                <a:cubicBezTo>
                  <a:pt x="401" y="922"/>
                  <a:pt x="394" y="928"/>
                  <a:pt x="394" y="937"/>
                </a:cubicBezTo>
                <a:cubicBezTo>
                  <a:pt x="394" y="945"/>
                  <a:pt x="401" y="951"/>
                  <a:pt x="409" y="951"/>
                </a:cubicBezTo>
                <a:cubicBezTo>
                  <a:pt x="417" y="951"/>
                  <a:pt x="424" y="945"/>
                  <a:pt x="424" y="937"/>
                </a:cubicBezTo>
                <a:cubicBezTo>
                  <a:pt x="424" y="928"/>
                  <a:pt x="417" y="922"/>
                  <a:pt x="409" y="922"/>
                </a:cubicBezTo>
                <a:close/>
                <a:moveTo>
                  <a:pt x="409" y="955"/>
                </a:moveTo>
                <a:cubicBezTo>
                  <a:pt x="401" y="955"/>
                  <a:pt x="394" y="961"/>
                  <a:pt x="394" y="970"/>
                </a:cubicBezTo>
                <a:cubicBezTo>
                  <a:pt x="394" y="978"/>
                  <a:pt x="401" y="984"/>
                  <a:pt x="409" y="984"/>
                </a:cubicBezTo>
                <a:cubicBezTo>
                  <a:pt x="417" y="984"/>
                  <a:pt x="424" y="978"/>
                  <a:pt x="424" y="970"/>
                </a:cubicBezTo>
                <a:cubicBezTo>
                  <a:pt x="424" y="961"/>
                  <a:pt x="417" y="955"/>
                  <a:pt x="409" y="955"/>
                </a:cubicBezTo>
                <a:close/>
                <a:moveTo>
                  <a:pt x="409" y="988"/>
                </a:moveTo>
                <a:cubicBezTo>
                  <a:pt x="401" y="988"/>
                  <a:pt x="394" y="994"/>
                  <a:pt x="394" y="1002"/>
                </a:cubicBezTo>
                <a:cubicBezTo>
                  <a:pt x="394" y="1011"/>
                  <a:pt x="401" y="1017"/>
                  <a:pt x="409" y="1017"/>
                </a:cubicBezTo>
                <a:cubicBezTo>
                  <a:pt x="417" y="1017"/>
                  <a:pt x="424" y="1011"/>
                  <a:pt x="424" y="1002"/>
                </a:cubicBezTo>
                <a:cubicBezTo>
                  <a:pt x="424" y="994"/>
                  <a:pt x="417" y="988"/>
                  <a:pt x="409" y="988"/>
                </a:cubicBezTo>
                <a:close/>
                <a:moveTo>
                  <a:pt x="409" y="1021"/>
                </a:moveTo>
                <a:cubicBezTo>
                  <a:pt x="401" y="1021"/>
                  <a:pt x="394" y="1027"/>
                  <a:pt x="394" y="1035"/>
                </a:cubicBezTo>
                <a:cubicBezTo>
                  <a:pt x="394" y="1044"/>
                  <a:pt x="401" y="1050"/>
                  <a:pt x="409" y="1050"/>
                </a:cubicBezTo>
                <a:cubicBezTo>
                  <a:pt x="417" y="1050"/>
                  <a:pt x="424" y="1044"/>
                  <a:pt x="424" y="1035"/>
                </a:cubicBezTo>
                <a:cubicBezTo>
                  <a:pt x="424" y="1027"/>
                  <a:pt x="417" y="1021"/>
                  <a:pt x="409" y="1021"/>
                </a:cubicBezTo>
                <a:close/>
                <a:moveTo>
                  <a:pt x="409" y="1053"/>
                </a:moveTo>
                <a:cubicBezTo>
                  <a:pt x="401" y="1053"/>
                  <a:pt x="394" y="1060"/>
                  <a:pt x="394" y="1068"/>
                </a:cubicBezTo>
                <a:cubicBezTo>
                  <a:pt x="394" y="1076"/>
                  <a:pt x="401" y="1083"/>
                  <a:pt x="409" y="1083"/>
                </a:cubicBezTo>
                <a:cubicBezTo>
                  <a:pt x="417" y="1083"/>
                  <a:pt x="424" y="1076"/>
                  <a:pt x="424" y="1068"/>
                </a:cubicBezTo>
                <a:cubicBezTo>
                  <a:pt x="424" y="1060"/>
                  <a:pt x="417" y="1053"/>
                  <a:pt x="409" y="1053"/>
                </a:cubicBezTo>
                <a:close/>
                <a:moveTo>
                  <a:pt x="409" y="1086"/>
                </a:moveTo>
                <a:cubicBezTo>
                  <a:pt x="401" y="1086"/>
                  <a:pt x="394" y="1093"/>
                  <a:pt x="394" y="1101"/>
                </a:cubicBezTo>
                <a:cubicBezTo>
                  <a:pt x="394" y="1109"/>
                  <a:pt x="401" y="1116"/>
                  <a:pt x="409" y="1116"/>
                </a:cubicBezTo>
                <a:cubicBezTo>
                  <a:pt x="417" y="1116"/>
                  <a:pt x="424" y="1109"/>
                  <a:pt x="424" y="1101"/>
                </a:cubicBezTo>
                <a:cubicBezTo>
                  <a:pt x="424" y="1093"/>
                  <a:pt x="417" y="1086"/>
                  <a:pt x="409" y="1086"/>
                </a:cubicBezTo>
                <a:close/>
                <a:moveTo>
                  <a:pt x="409" y="1119"/>
                </a:moveTo>
                <a:cubicBezTo>
                  <a:pt x="401" y="1119"/>
                  <a:pt x="394" y="1126"/>
                  <a:pt x="394" y="1134"/>
                </a:cubicBezTo>
                <a:cubicBezTo>
                  <a:pt x="394" y="1142"/>
                  <a:pt x="401" y="1149"/>
                  <a:pt x="409" y="1149"/>
                </a:cubicBezTo>
                <a:cubicBezTo>
                  <a:pt x="417" y="1149"/>
                  <a:pt x="424" y="1142"/>
                  <a:pt x="424" y="1134"/>
                </a:cubicBezTo>
                <a:cubicBezTo>
                  <a:pt x="424" y="1126"/>
                  <a:pt x="417" y="1119"/>
                  <a:pt x="409" y="1119"/>
                </a:cubicBezTo>
                <a:close/>
                <a:moveTo>
                  <a:pt x="409" y="1152"/>
                </a:moveTo>
                <a:cubicBezTo>
                  <a:pt x="401" y="1152"/>
                  <a:pt x="394" y="1159"/>
                  <a:pt x="394" y="1167"/>
                </a:cubicBezTo>
                <a:cubicBezTo>
                  <a:pt x="394" y="1175"/>
                  <a:pt x="401" y="1182"/>
                  <a:pt x="409" y="1182"/>
                </a:cubicBezTo>
                <a:cubicBezTo>
                  <a:pt x="417" y="1182"/>
                  <a:pt x="424" y="1175"/>
                  <a:pt x="424" y="1167"/>
                </a:cubicBezTo>
                <a:cubicBezTo>
                  <a:pt x="424" y="1159"/>
                  <a:pt x="417" y="1152"/>
                  <a:pt x="409" y="1152"/>
                </a:cubicBezTo>
                <a:close/>
                <a:moveTo>
                  <a:pt x="409" y="1185"/>
                </a:moveTo>
                <a:cubicBezTo>
                  <a:pt x="401" y="1185"/>
                  <a:pt x="394" y="1192"/>
                  <a:pt x="394" y="1200"/>
                </a:cubicBezTo>
                <a:cubicBezTo>
                  <a:pt x="394" y="1208"/>
                  <a:pt x="401" y="1215"/>
                  <a:pt x="409" y="1215"/>
                </a:cubicBezTo>
                <a:cubicBezTo>
                  <a:pt x="417" y="1215"/>
                  <a:pt x="424" y="1208"/>
                  <a:pt x="424" y="1200"/>
                </a:cubicBezTo>
                <a:cubicBezTo>
                  <a:pt x="424" y="1192"/>
                  <a:pt x="417" y="1185"/>
                  <a:pt x="409" y="1185"/>
                </a:cubicBezTo>
                <a:close/>
                <a:moveTo>
                  <a:pt x="409" y="1218"/>
                </a:moveTo>
                <a:cubicBezTo>
                  <a:pt x="401" y="1218"/>
                  <a:pt x="394" y="1225"/>
                  <a:pt x="394" y="1233"/>
                </a:cubicBezTo>
                <a:cubicBezTo>
                  <a:pt x="394" y="1241"/>
                  <a:pt x="401" y="1248"/>
                  <a:pt x="409" y="1248"/>
                </a:cubicBezTo>
                <a:cubicBezTo>
                  <a:pt x="417" y="1248"/>
                  <a:pt x="424" y="1241"/>
                  <a:pt x="424" y="1233"/>
                </a:cubicBezTo>
                <a:cubicBezTo>
                  <a:pt x="424" y="1225"/>
                  <a:pt x="417" y="1218"/>
                  <a:pt x="409" y="1218"/>
                </a:cubicBezTo>
                <a:close/>
                <a:moveTo>
                  <a:pt x="409" y="1251"/>
                </a:moveTo>
                <a:cubicBezTo>
                  <a:pt x="401" y="1251"/>
                  <a:pt x="394" y="1258"/>
                  <a:pt x="394" y="1266"/>
                </a:cubicBezTo>
                <a:cubicBezTo>
                  <a:pt x="394" y="1274"/>
                  <a:pt x="401" y="1281"/>
                  <a:pt x="409" y="1281"/>
                </a:cubicBezTo>
                <a:cubicBezTo>
                  <a:pt x="417" y="1281"/>
                  <a:pt x="424" y="1274"/>
                  <a:pt x="424" y="1266"/>
                </a:cubicBezTo>
                <a:cubicBezTo>
                  <a:pt x="424" y="1258"/>
                  <a:pt x="417" y="1251"/>
                  <a:pt x="409" y="1251"/>
                </a:cubicBezTo>
                <a:close/>
                <a:moveTo>
                  <a:pt x="409" y="1284"/>
                </a:moveTo>
                <a:cubicBezTo>
                  <a:pt x="401" y="1284"/>
                  <a:pt x="394" y="1291"/>
                  <a:pt x="394" y="1299"/>
                </a:cubicBezTo>
                <a:cubicBezTo>
                  <a:pt x="394" y="1307"/>
                  <a:pt x="401" y="1314"/>
                  <a:pt x="409" y="1314"/>
                </a:cubicBezTo>
                <a:cubicBezTo>
                  <a:pt x="417" y="1314"/>
                  <a:pt x="424" y="1307"/>
                  <a:pt x="424" y="1299"/>
                </a:cubicBezTo>
                <a:cubicBezTo>
                  <a:pt x="424" y="1291"/>
                  <a:pt x="417" y="1284"/>
                  <a:pt x="409" y="1284"/>
                </a:cubicBezTo>
                <a:close/>
                <a:moveTo>
                  <a:pt x="409" y="1317"/>
                </a:moveTo>
                <a:cubicBezTo>
                  <a:pt x="401" y="1317"/>
                  <a:pt x="394" y="1323"/>
                  <a:pt x="394" y="1332"/>
                </a:cubicBezTo>
                <a:cubicBezTo>
                  <a:pt x="394" y="1340"/>
                  <a:pt x="401" y="1346"/>
                  <a:pt x="409" y="1346"/>
                </a:cubicBezTo>
                <a:cubicBezTo>
                  <a:pt x="417" y="1346"/>
                  <a:pt x="424" y="1340"/>
                  <a:pt x="424" y="1332"/>
                </a:cubicBezTo>
                <a:cubicBezTo>
                  <a:pt x="424" y="1323"/>
                  <a:pt x="417" y="1317"/>
                  <a:pt x="409" y="1317"/>
                </a:cubicBezTo>
                <a:close/>
                <a:moveTo>
                  <a:pt x="409" y="1350"/>
                </a:moveTo>
                <a:cubicBezTo>
                  <a:pt x="401" y="1350"/>
                  <a:pt x="394" y="1356"/>
                  <a:pt x="394" y="1365"/>
                </a:cubicBezTo>
                <a:cubicBezTo>
                  <a:pt x="394" y="1373"/>
                  <a:pt x="401" y="1379"/>
                  <a:pt x="409" y="1379"/>
                </a:cubicBezTo>
                <a:cubicBezTo>
                  <a:pt x="417" y="1379"/>
                  <a:pt x="424" y="1373"/>
                  <a:pt x="424" y="1365"/>
                </a:cubicBezTo>
                <a:cubicBezTo>
                  <a:pt x="424" y="1356"/>
                  <a:pt x="417" y="1350"/>
                  <a:pt x="409" y="1350"/>
                </a:cubicBezTo>
                <a:close/>
                <a:moveTo>
                  <a:pt x="409" y="1383"/>
                </a:moveTo>
                <a:cubicBezTo>
                  <a:pt x="401" y="1383"/>
                  <a:pt x="394" y="1389"/>
                  <a:pt x="394" y="1397"/>
                </a:cubicBezTo>
                <a:cubicBezTo>
                  <a:pt x="394" y="1406"/>
                  <a:pt x="401" y="1412"/>
                  <a:pt x="409" y="1412"/>
                </a:cubicBezTo>
                <a:cubicBezTo>
                  <a:pt x="417" y="1412"/>
                  <a:pt x="424" y="1406"/>
                  <a:pt x="424" y="1397"/>
                </a:cubicBezTo>
                <a:cubicBezTo>
                  <a:pt x="424" y="1389"/>
                  <a:pt x="417" y="1383"/>
                  <a:pt x="409" y="1383"/>
                </a:cubicBezTo>
                <a:close/>
                <a:moveTo>
                  <a:pt x="409" y="1416"/>
                </a:moveTo>
                <a:cubicBezTo>
                  <a:pt x="401" y="1416"/>
                  <a:pt x="394" y="1422"/>
                  <a:pt x="394" y="1430"/>
                </a:cubicBezTo>
                <a:cubicBezTo>
                  <a:pt x="394" y="1439"/>
                  <a:pt x="401" y="1445"/>
                  <a:pt x="409" y="1445"/>
                </a:cubicBezTo>
                <a:cubicBezTo>
                  <a:pt x="417" y="1445"/>
                  <a:pt x="424" y="1439"/>
                  <a:pt x="424" y="1430"/>
                </a:cubicBezTo>
                <a:cubicBezTo>
                  <a:pt x="424" y="1422"/>
                  <a:pt x="417" y="1416"/>
                  <a:pt x="409" y="1416"/>
                </a:cubicBezTo>
                <a:close/>
                <a:moveTo>
                  <a:pt x="442" y="0"/>
                </a:moveTo>
                <a:cubicBezTo>
                  <a:pt x="434" y="0"/>
                  <a:pt x="427" y="7"/>
                  <a:pt x="427" y="15"/>
                </a:cubicBezTo>
                <a:cubicBezTo>
                  <a:pt x="427" y="23"/>
                  <a:pt x="434" y="30"/>
                  <a:pt x="442" y="30"/>
                </a:cubicBezTo>
                <a:cubicBezTo>
                  <a:pt x="450" y="30"/>
                  <a:pt x="457" y="23"/>
                  <a:pt x="457" y="15"/>
                </a:cubicBezTo>
                <a:cubicBezTo>
                  <a:pt x="457" y="7"/>
                  <a:pt x="450" y="0"/>
                  <a:pt x="442" y="0"/>
                </a:cubicBezTo>
                <a:close/>
                <a:moveTo>
                  <a:pt x="442" y="33"/>
                </a:moveTo>
                <a:cubicBezTo>
                  <a:pt x="434" y="33"/>
                  <a:pt x="427" y="40"/>
                  <a:pt x="427" y="48"/>
                </a:cubicBezTo>
                <a:cubicBezTo>
                  <a:pt x="427" y="56"/>
                  <a:pt x="434" y="63"/>
                  <a:pt x="442" y="63"/>
                </a:cubicBezTo>
                <a:cubicBezTo>
                  <a:pt x="450" y="63"/>
                  <a:pt x="457" y="56"/>
                  <a:pt x="457" y="48"/>
                </a:cubicBezTo>
                <a:cubicBezTo>
                  <a:pt x="457" y="40"/>
                  <a:pt x="450" y="33"/>
                  <a:pt x="442" y="33"/>
                </a:cubicBezTo>
                <a:close/>
                <a:moveTo>
                  <a:pt x="442" y="66"/>
                </a:moveTo>
                <a:cubicBezTo>
                  <a:pt x="434" y="66"/>
                  <a:pt x="427" y="72"/>
                  <a:pt x="427" y="81"/>
                </a:cubicBezTo>
                <a:cubicBezTo>
                  <a:pt x="427" y="89"/>
                  <a:pt x="434" y="95"/>
                  <a:pt x="442" y="95"/>
                </a:cubicBezTo>
                <a:cubicBezTo>
                  <a:pt x="450" y="95"/>
                  <a:pt x="457" y="89"/>
                  <a:pt x="457" y="81"/>
                </a:cubicBezTo>
                <a:cubicBezTo>
                  <a:pt x="457" y="72"/>
                  <a:pt x="450" y="66"/>
                  <a:pt x="442" y="66"/>
                </a:cubicBezTo>
                <a:close/>
                <a:moveTo>
                  <a:pt x="442" y="99"/>
                </a:moveTo>
                <a:cubicBezTo>
                  <a:pt x="434" y="99"/>
                  <a:pt x="427" y="105"/>
                  <a:pt x="427" y="114"/>
                </a:cubicBezTo>
                <a:cubicBezTo>
                  <a:pt x="427" y="122"/>
                  <a:pt x="434" y="128"/>
                  <a:pt x="442" y="128"/>
                </a:cubicBezTo>
                <a:cubicBezTo>
                  <a:pt x="450" y="128"/>
                  <a:pt x="457" y="122"/>
                  <a:pt x="457" y="114"/>
                </a:cubicBezTo>
                <a:cubicBezTo>
                  <a:pt x="457" y="105"/>
                  <a:pt x="450" y="99"/>
                  <a:pt x="442" y="99"/>
                </a:cubicBezTo>
                <a:close/>
                <a:moveTo>
                  <a:pt x="442" y="132"/>
                </a:moveTo>
                <a:cubicBezTo>
                  <a:pt x="434" y="132"/>
                  <a:pt x="427" y="138"/>
                  <a:pt x="427" y="147"/>
                </a:cubicBezTo>
                <a:cubicBezTo>
                  <a:pt x="427" y="155"/>
                  <a:pt x="434" y="161"/>
                  <a:pt x="442" y="161"/>
                </a:cubicBezTo>
                <a:cubicBezTo>
                  <a:pt x="450" y="161"/>
                  <a:pt x="457" y="155"/>
                  <a:pt x="457" y="147"/>
                </a:cubicBezTo>
                <a:cubicBezTo>
                  <a:pt x="457" y="138"/>
                  <a:pt x="450" y="132"/>
                  <a:pt x="442" y="132"/>
                </a:cubicBezTo>
                <a:close/>
                <a:moveTo>
                  <a:pt x="442" y="165"/>
                </a:moveTo>
                <a:cubicBezTo>
                  <a:pt x="434" y="165"/>
                  <a:pt x="427" y="171"/>
                  <a:pt x="427" y="179"/>
                </a:cubicBezTo>
                <a:cubicBezTo>
                  <a:pt x="427" y="188"/>
                  <a:pt x="434" y="194"/>
                  <a:pt x="442" y="194"/>
                </a:cubicBezTo>
                <a:cubicBezTo>
                  <a:pt x="450" y="194"/>
                  <a:pt x="457" y="188"/>
                  <a:pt x="457" y="179"/>
                </a:cubicBezTo>
                <a:cubicBezTo>
                  <a:pt x="457" y="171"/>
                  <a:pt x="450" y="165"/>
                  <a:pt x="442" y="165"/>
                </a:cubicBezTo>
                <a:close/>
                <a:moveTo>
                  <a:pt x="442" y="198"/>
                </a:moveTo>
                <a:cubicBezTo>
                  <a:pt x="434" y="198"/>
                  <a:pt x="427" y="204"/>
                  <a:pt x="427" y="212"/>
                </a:cubicBezTo>
                <a:cubicBezTo>
                  <a:pt x="427" y="221"/>
                  <a:pt x="434" y="227"/>
                  <a:pt x="442" y="227"/>
                </a:cubicBezTo>
                <a:cubicBezTo>
                  <a:pt x="450" y="227"/>
                  <a:pt x="457" y="221"/>
                  <a:pt x="457" y="212"/>
                </a:cubicBezTo>
                <a:cubicBezTo>
                  <a:pt x="457" y="204"/>
                  <a:pt x="450" y="198"/>
                  <a:pt x="442" y="198"/>
                </a:cubicBezTo>
                <a:close/>
                <a:moveTo>
                  <a:pt x="442" y="230"/>
                </a:moveTo>
                <a:cubicBezTo>
                  <a:pt x="434" y="230"/>
                  <a:pt x="427" y="237"/>
                  <a:pt x="427" y="245"/>
                </a:cubicBezTo>
                <a:cubicBezTo>
                  <a:pt x="427" y="253"/>
                  <a:pt x="434" y="260"/>
                  <a:pt x="442" y="260"/>
                </a:cubicBezTo>
                <a:cubicBezTo>
                  <a:pt x="450" y="260"/>
                  <a:pt x="457" y="253"/>
                  <a:pt x="457" y="245"/>
                </a:cubicBezTo>
                <a:cubicBezTo>
                  <a:pt x="457" y="237"/>
                  <a:pt x="450" y="230"/>
                  <a:pt x="442" y="230"/>
                </a:cubicBezTo>
                <a:close/>
                <a:moveTo>
                  <a:pt x="442" y="263"/>
                </a:moveTo>
                <a:cubicBezTo>
                  <a:pt x="434" y="263"/>
                  <a:pt x="427" y="270"/>
                  <a:pt x="427" y="278"/>
                </a:cubicBezTo>
                <a:cubicBezTo>
                  <a:pt x="427" y="286"/>
                  <a:pt x="434" y="293"/>
                  <a:pt x="442" y="293"/>
                </a:cubicBezTo>
                <a:cubicBezTo>
                  <a:pt x="450" y="293"/>
                  <a:pt x="457" y="286"/>
                  <a:pt x="457" y="278"/>
                </a:cubicBezTo>
                <a:cubicBezTo>
                  <a:pt x="457" y="270"/>
                  <a:pt x="450" y="263"/>
                  <a:pt x="442" y="263"/>
                </a:cubicBezTo>
                <a:close/>
                <a:moveTo>
                  <a:pt x="442" y="296"/>
                </a:moveTo>
                <a:cubicBezTo>
                  <a:pt x="434" y="296"/>
                  <a:pt x="427" y="303"/>
                  <a:pt x="427" y="311"/>
                </a:cubicBezTo>
                <a:cubicBezTo>
                  <a:pt x="427" y="319"/>
                  <a:pt x="434" y="326"/>
                  <a:pt x="442" y="326"/>
                </a:cubicBezTo>
                <a:cubicBezTo>
                  <a:pt x="450" y="326"/>
                  <a:pt x="457" y="319"/>
                  <a:pt x="457" y="311"/>
                </a:cubicBezTo>
                <a:cubicBezTo>
                  <a:pt x="457" y="303"/>
                  <a:pt x="450" y="296"/>
                  <a:pt x="442" y="296"/>
                </a:cubicBezTo>
                <a:close/>
                <a:moveTo>
                  <a:pt x="442" y="329"/>
                </a:moveTo>
                <a:cubicBezTo>
                  <a:pt x="434" y="329"/>
                  <a:pt x="427" y="336"/>
                  <a:pt x="427" y="344"/>
                </a:cubicBezTo>
                <a:cubicBezTo>
                  <a:pt x="427" y="352"/>
                  <a:pt x="434" y="359"/>
                  <a:pt x="442" y="359"/>
                </a:cubicBezTo>
                <a:cubicBezTo>
                  <a:pt x="450" y="359"/>
                  <a:pt x="457" y="352"/>
                  <a:pt x="457" y="344"/>
                </a:cubicBezTo>
                <a:cubicBezTo>
                  <a:pt x="457" y="336"/>
                  <a:pt x="450" y="329"/>
                  <a:pt x="442" y="329"/>
                </a:cubicBezTo>
                <a:close/>
                <a:moveTo>
                  <a:pt x="442" y="362"/>
                </a:moveTo>
                <a:cubicBezTo>
                  <a:pt x="434" y="362"/>
                  <a:pt x="427" y="369"/>
                  <a:pt x="427" y="377"/>
                </a:cubicBezTo>
                <a:cubicBezTo>
                  <a:pt x="427" y="385"/>
                  <a:pt x="434" y="392"/>
                  <a:pt x="442" y="392"/>
                </a:cubicBezTo>
                <a:cubicBezTo>
                  <a:pt x="450" y="392"/>
                  <a:pt x="457" y="385"/>
                  <a:pt x="457" y="377"/>
                </a:cubicBezTo>
                <a:cubicBezTo>
                  <a:pt x="457" y="369"/>
                  <a:pt x="450" y="362"/>
                  <a:pt x="442" y="362"/>
                </a:cubicBezTo>
                <a:close/>
                <a:moveTo>
                  <a:pt x="442" y="395"/>
                </a:moveTo>
                <a:cubicBezTo>
                  <a:pt x="434" y="395"/>
                  <a:pt x="427" y="402"/>
                  <a:pt x="427" y="410"/>
                </a:cubicBezTo>
                <a:cubicBezTo>
                  <a:pt x="427" y="418"/>
                  <a:pt x="434" y="425"/>
                  <a:pt x="442" y="425"/>
                </a:cubicBezTo>
                <a:cubicBezTo>
                  <a:pt x="450" y="425"/>
                  <a:pt x="457" y="418"/>
                  <a:pt x="457" y="410"/>
                </a:cubicBezTo>
                <a:cubicBezTo>
                  <a:pt x="457" y="402"/>
                  <a:pt x="450" y="395"/>
                  <a:pt x="442" y="395"/>
                </a:cubicBezTo>
                <a:close/>
                <a:moveTo>
                  <a:pt x="442" y="428"/>
                </a:moveTo>
                <a:cubicBezTo>
                  <a:pt x="434" y="428"/>
                  <a:pt x="427" y="435"/>
                  <a:pt x="427" y="443"/>
                </a:cubicBezTo>
                <a:cubicBezTo>
                  <a:pt x="427" y="451"/>
                  <a:pt x="434" y="458"/>
                  <a:pt x="442" y="458"/>
                </a:cubicBezTo>
                <a:cubicBezTo>
                  <a:pt x="450" y="458"/>
                  <a:pt x="457" y="451"/>
                  <a:pt x="457" y="443"/>
                </a:cubicBezTo>
                <a:cubicBezTo>
                  <a:pt x="457" y="435"/>
                  <a:pt x="450" y="428"/>
                  <a:pt x="442" y="428"/>
                </a:cubicBezTo>
                <a:close/>
                <a:moveTo>
                  <a:pt x="442" y="461"/>
                </a:moveTo>
                <a:cubicBezTo>
                  <a:pt x="434" y="461"/>
                  <a:pt x="427" y="468"/>
                  <a:pt x="427" y="476"/>
                </a:cubicBezTo>
                <a:cubicBezTo>
                  <a:pt x="427" y="484"/>
                  <a:pt x="434" y="491"/>
                  <a:pt x="442" y="491"/>
                </a:cubicBezTo>
                <a:cubicBezTo>
                  <a:pt x="450" y="491"/>
                  <a:pt x="457" y="484"/>
                  <a:pt x="457" y="476"/>
                </a:cubicBezTo>
                <a:cubicBezTo>
                  <a:pt x="457" y="468"/>
                  <a:pt x="450" y="461"/>
                  <a:pt x="442" y="461"/>
                </a:cubicBezTo>
                <a:close/>
                <a:moveTo>
                  <a:pt x="442" y="494"/>
                </a:moveTo>
                <a:cubicBezTo>
                  <a:pt x="434" y="494"/>
                  <a:pt x="427" y="500"/>
                  <a:pt x="427" y="509"/>
                </a:cubicBezTo>
                <a:cubicBezTo>
                  <a:pt x="427" y="517"/>
                  <a:pt x="434" y="523"/>
                  <a:pt x="442" y="523"/>
                </a:cubicBezTo>
                <a:cubicBezTo>
                  <a:pt x="450" y="523"/>
                  <a:pt x="457" y="517"/>
                  <a:pt x="457" y="509"/>
                </a:cubicBezTo>
                <a:cubicBezTo>
                  <a:pt x="457" y="500"/>
                  <a:pt x="450" y="494"/>
                  <a:pt x="442" y="494"/>
                </a:cubicBezTo>
                <a:close/>
                <a:moveTo>
                  <a:pt x="442" y="527"/>
                </a:moveTo>
                <a:cubicBezTo>
                  <a:pt x="434" y="527"/>
                  <a:pt x="427" y="533"/>
                  <a:pt x="427" y="542"/>
                </a:cubicBezTo>
                <a:cubicBezTo>
                  <a:pt x="427" y="550"/>
                  <a:pt x="434" y="556"/>
                  <a:pt x="442" y="556"/>
                </a:cubicBezTo>
                <a:cubicBezTo>
                  <a:pt x="450" y="556"/>
                  <a:pt x="457" y="550"/>
                  <a:pt x="457" y="542"/>
                </a:cubicBezTo>
                <a:cubicBezTo>
                  <a:pt x="457" y="533"/>
                  <a:pt x="450" y="527"/>
                  <a:pt x="442" y="527"/>
                </a:cubicBezTo>
                <a:close/>
                <a:moveTo>
                  <a:pt x="442" y="560"/>
                </a:moveTo>
                <a:cubicBezTo>
                  <a:pt x="434" y="560"/>
                  <a:pt x="427" y="566"/>
                  <a:pt x="427" y="574"/>
                </a:cubicBezTo>
                <a:cubicBezTo>
                  <a:pt x="427" y="583"/>
                  <a:pt x="434" y="589"/>
                  <a:pt x="442" y="589"/>
                </a:cubicBezTo>
                <a:cubicBezTo>
                  <a:pt x="450" y="589"/>
                  <a:pt x="457" y="583"/>
                  <a:pt x="457" y="574"/>
                </a:cubicBezTo>
                <a:cubicBezTo>
                  <a:pt x="457" y="566"/>
                  <a:pt x="450" y="560"/>
                  <a:pt x="442" y="560"/>
                </a:cubicBezTo>
                <a:close/>
                <a:moveTo>
                  <a:pt x="442" y="593"/>
                </a:moveTo>
                <a:cubicBezTo>
                  <a:pt x="434" y="593"/>
                  <a:pt x="427" y="599"/>
                  <a:pt x="427" y="607"/>
                </a:cubicBezTo>
                <a:cubicBezTo>
                  <a:pt x="427" y="616"/>
                  <a:pt x="434" y="622"/>
                  <a:pt x="442" y="622"/>
                </a:cubicBezTo>
                <a:cubicBezTo>
                  <a:pt x="450" y="622"/>
                  <a:pt x="457" y="616"/>
                  <a:pt x="457" y="607"/>
                </a:cubicBezTo>
                <a:cubicBezTo>
                  <a:pt x="457" y="599"/>
                  <a:pt x="450" y="593"/>
                  <a:pt x="442" y="593"/>
                </a:cubicBezTo>
                <a:close/>
                <a:moveTo>
                  <a:pt x="442" y="625"/>
                </a:moveTo>
                <a:cubicBezTo>
                  <a:pt x="434" y="625"/>
                  <a:pt x="427" y="632"/>
                  <a:pt x="427" y="640"/>
                </a:cubicBezTo>
                <a:cubicBezTo>
                  <a:pt x="427" y="648"/>
                  <a:pt x="434" y="655"/>
                  <a:pt x="442" y="655"/>
                </a:cubicBezTo>
                <a:cubicBezTo>
                  <a:pt x="450" y="655"/>
                  <a:pt x="457" y="648"/>
                  <a:pt x="457" y="640"/>
                </a:cubicBezTo>
                <a:cubicBezTo>
                  <a:pt x="457" y="632"/>
                  <a:pt x="450" y="625"/>
                  <a:pt x="442" y="625"/>
                </a:cubicBezTo>
                <a:close/>
                <a:moveTo>
                  <a:pt x="442" y="658"/>
                </a:moveTo>
                <a:cubicBezTo>
                  <a:pt x="434" y="658"/>
                  <a:pt x="427" y="665"/>
                  <a:pt x="427" y="673"/>
                </a:cubicBezTo>
                <a:cubicBezTo>
                  <a:pt x="427" y="681"/>
                  <a:pt x="434" y="688"/>
                  <a:pt x="442" y="688"/>
                </a:cubicBezTo>
                <a:cubicBezTo>
                  <a:pt x="450" y="688"/>
                  <a:pt x="457" y="681"/>
                  <a:pt x="457" y="673"/>
                </a:cubicBezTo>
                <a:cubicBezTo>
                  <a:pt x="457" y="665"/>
                  <a:pt x="450" y="658"/>
                  <a:pt x="442" y="658"/>
                </a:cubicBezTo>
                <a:close/>
                <a:moveTo>
                  <a:pt x="442" y="691"/>
                </a:moveTo>
                <a:cubicBezTo>
                  <a:pt x="434" y="691"/>
                  <a:pt x="427" y="698"/>
                  <a:pt x="427" y="706"/>
                </a:cubicBezTo>
                <a:cubicBezTo>
                  <a:pt x="427" y="714"/>
                  <a:pt x="434" y="721"/>
                  <a:pt x="442" y="721"/>
                </a:cubicBezTo>
                <a:cubicBezTo>
                  <a:pt x="450" y="721"/>
                  <a:pt x="457" y="714"/>
                  <a:pt x="457" y="706"/>
                </a:cubicBezTo>
                <a:cubicBezTo>
                  <a:pt x="457" y="698"/>
                  <a:pt x="450" y="691"/>
                  <a:pt x="442" y="691"/>
                </a:cubicBezTo>
                <a:close/>
                <a:moveTo>
                  <a:pt x="442" y="724"/>
                </a:moveTo>
                <a:cubicBezTo>
                  <a:pt x="434" y="724"/>
                  <a:pt x="427" y="731"/>
                  <a:pt x="427" y="739"/>
                </a:cubicBezTo>
                <a:cubicBezTo>
                  <a:pt x="427" y="747"/>
                  <a:pt x="434" y="754"/>
                  <a:pt x="442" y="754"/>
                </a:cubicBezTo>
                <a:cubicBezTo>
                  <a:pt x="450" y="754"/>
                  <a:pt x="457" y="747"/>
                  <a:pt x="457" y="739"/>
                </a:cubicBezTo>
                <a:cubicBezTo>
                  <a:pt x="457" y="731"/>
                  <a:pt x="450" y="724"/>
                  <a:pt x="442" y="724"/>
                </a:cubicBezTo>
                <a:close/>
                <a:moveTo>
                  <a:pt x="442" y="757"/>
                </a:moveTo>
                <a:cubicBezTo>
                  <a:pt x="434" y="757"/>
                  <a:pt x="427" y="764"/>
                  <a:pt x="427" y="772"/>
                </a:cubicBezTo>
                <a:cubicBezTo>
                  <a:pt x="427" y="780"/>
                  <a:pt x="434" y="787"/>
                  <a:pt x="442" y="787"/>
                </a:cubicBezTo>
                <a:cubicBezTo>
                  <a:pt x="450" y="787"/>
                  <a:pt x="457" y="780"/>
                  <a:pt x="457" y="772"/>
                </a:cubicBezTo>
                <a:cubicBezTo>
                  <a:pt x="457" y="764"/>
                  <a:pt x="450" y="757"/>
                  <a:pt x="442" y="757"/>
                </a:cubicBezTo>
                <a:close/>
                <a:moveTo>
                  <a:pt x="442" y="790"/>
                </a:moveTo>
                <a:cubicBezTo>
                  <a:pt x="434" y="790"/>
                  <a:pt x="427" y="797"/>
                  <a:pt x="427" y="805"/>
                </a:cubicBezTo>
                <a:cubicBezTo>
                  <a:pt x="427" y="813"/>
                  <a:pt x="434" y="820"/>
                  <a:pt x="442" y="820"/>
                </a:cubicBezTo>
                <a:cubicBezTo>
                  <a:pt x="450" y="820"/>
                  <a:pt x="457" y="813"/>
                  <a:pt x="457" y="805"/>
                </a:cubicBezTo>
                <a:cubicBezTo>
                  <a:pt x="457" y="797"/>
                  <a:pt x="450" y="790"/>
                  <a:pt x="442" y="790"/>
                </a:cubicBezTo>
                <a:close/>
                <a:moveTo>
                  <a:pt x="442" y="823"/>
                </a:moveTo>
                <a:cubicBezTo>
                  <a:pt x="434" y="823"/>
                  <a:pt x="427" y="830"/>
                  <a:pt x="427" y="838"/>
                </a:cubicBezTo>
                <a:cubicBezTo>
                  <a:pt x="427" y="846"/>
                  <a:pt x="434" y="853"/>
                  <a:pt x="442" y="853"/>
                </a:cubicBezTo>
                <a:cubicBezTo>
                  <a:pt x="450" y="853"/>
                  <a:pt x="457" y="846"/>
                  <a:pt x="457" y="838"/>
                </a:cubicBezTo>
                <a:cubicBezTo>
                  <a:pt x="457" y="830"/>
                  <a:pt x="450" y="823"/>
                  <a:pt x="442" y="823"/>
                </a:cubicBezTo>
                <a:close/>
                <a:moveTo>
                  <a:pt x="442" y="856"/>
                </a:moveTo>
                <a:cubicBezTo>
                  <a:pt x="434" y="856"/>
                  <a:pt x="427" y="863"/>
                  <a:pt x="427" y="871"/>
                </a:cubicBezTo>
                <a:cubicBezTo>
                  <a:pt x="427" y="879"/>
                  <a:pt x="434" y="886"/>
                  <a:pt x="442" y="886"/>
                </a:cubicBezTo>
                <a:cubicBezTo>
                  <a:pt x="450" y="886"/>
                  <a:pt x="457" y="879"/>
                  <a:pt x="457" y="871"/>
                </a:cubicBezTo>
                <a:cubicBezTo>
                  <a:pt x="457" y="863"/>
                  <a:pt x="450" y="856"/>
                  <a:pt x="442" y="856"/>
                </a:cubicBezTo>
                <a:close/>
                <a:moveTo>
                  <a:pt x="442" y="889"/>
                </a:moveTo>
                <a:cubicBezTo>
                  <a:pt x="434" y="889"/>
                  <a:pt x="427" y="895"/>
                  <a:pt x="427" y="904"/>
                </a:cubicBezTo>
                <a:cubicBezTo>
                  <a:pt x="427" y="912"/>
                  <a:pt x="434" y="918"/>
                  <a:pt x="442" y="918"/>
                </a:cubicBezTo>
                <a:cubicBezTo>
                  <a:pt x="450" y="918"/>
                  <a:pt x="457" y="912"/>
                  <a:pt x="457" y="904"/>
                </a:cubicBezTo>
                <a:cubicBezTo>
                  <a:pt x="457" y="895"/>
                  <a:pt x="450" y="889"/>
                  <a:pt x="442" y="889"/>
                </a:cubicBezTo>
                <a:close/>
                <a:moveTo>
                  <a:pt x="442" y="922"/>
                </a:moveTo>
                <a:cubicBezTo>
                  <a:pt x="434" y="922"/>
                  <a:pt x="427" y="928"/>
                  <a:pt x="427" y="937"/>
                </a:cubicBezTo>
                <a:cubicBezTo>
                  <a:pt x="427" y="945"/>
                  <a:pt x="434" y="951"/>
                  <a:pt x="442" y="951"/>
                </a:cubicBezTo>
                <a:cubicBezTo>
                  <a:pt x="450" y="951"/>
                  <a:pt x="457" y="945"/>
                  <a:pt x="457" y="937"/>
                </a:cubicBezTo>
                <a:cubicBezTo>
                  <a:pt x="457" y="928"/>
                  <a:pt x="450" y="922"/>
                  <a:pt x="442" y="922"/>
                </a:cubicBezTo>
                <a:close/>
                <a:moveTo>
                  <a:pt x="442" y="955"/>
                </a:moveTo>
                <a:cubicBezTo>
                  <a:pt x="434" y="955"/>
                  <a:pt x="427" y="961"/>
                  <a:pt x="427" y="970"/>
                </a:cubicBezTo>
                <a:cubicBezTo>
                  <a:pt x="427" y="978"/>
                  <a:pt x="434" y="984"/>
                  <a:pt x="442" y="984"/>
                </a:cubicBezTo>
                <a:cubicBezTo>
                  <a:pt x="450" y="984"/>
                  <a:pt x="457" y="978"/>
                  <a:pt x="457" y="970"/>
                </a:cubicBezTo>
                <a:cubicBezTo>
                  <a:pt x="457" y="961"/>
                  <a:pt x="450" y="955"/>
                  <a:pt x="442" y="955"/>
                </a:cubicBezTo>
                <a:close/>
                <a:moveTo>
                  <a:pt x="442" y="988"/>
                </a:moveTo>
                <a:cubicBezTo>
                  <a:pt x="434" y="988"/>
                  <a:pt x="427" y="994"/>
                  <a:pt x="427" y="1002"/>
                </a:cubicBezTo>
                <a:cubicBezTo>
                  <a:pt x="427" y="1011"/>
                  <a:pt x="434" y="1017"/>
                  <a:pt x="442" y="1017"/>
                </a:cubicBezTo>
                <a:cubicBezTo>
                  <a:pt x="450" y="1017"/>
                  <a:pt x="457" y="1011"/>
                  <a:pt x="457" y="1002"/>
                </a:cubicBezTo>
                <a:cubicBezTo>
                  <a:pt x="457" y="994"/>
                  <a:pt x="450" y="988"/>
                  <a:pt x="442" y="988"/>
                </a:cubicBezTo>
                <a:close/>
                <a:moveTo>
                  <a:pt x="442" y="1021"/>
                </a:moveTo>
                <a:cubicBezTo>
                  <a:pt x="434" y="1021"/>
                  <a:pt x="427" y="1027"/>
                  <a:pt x="427" y="1035"/>
                </a:cubicBezTo>
                <a:cubicBezTo>
                  <a:pt x="427" y="1044"/>
                  <a:pt x="434" y="1050"/>
                  <a:pt x="442" y="1050"/>
                </a:cubicBezTo>
                <a:cubicBezTo>
                  <a:pt x="450" y="1050"/>
                  <a:pt x="457" y="1044"/>
                  <a:pt x="457" y="1035"/>
                </a:cubicBezTo>
                <a:cubicBezTo>
                  <a:pt x="457" y="1027"/>
                  <a:pt x="450" y="1021"/>
                  <a:pt x="442" y="1021"/>
                </a:cubicBezTo>
                <a:close/>
                <a:moveTo>
                  <a:pt x="442" y="1053"/>
                </a:moveTo>
                <a:cubicBezTo>
                  <a:pt x="434" y="1053"/>
                  <a:pt x="427" y="1060"/>
                  <a:pt x="427" y="1068"/>
                </a:cubicBezTo>
                <a:cubicBezTo>
                  <a:pt x="427" y="1076"/>
                  <a:pt x="434" y="1083"/>
                  <a:pt x="442" y="1083"/>
                </a:cubicBezTo>
                <a:cubicBezTo>
                  <a:pt x="450" y="1083"/>
                  <a:pt x="457" y="1076"/>
                  <a:pt x="457" y="1068"/>
                </a:cubicBezTo>
                <a:cubicBezTo>
                  <a:pt x="457" y="1060"/>
                  <a:pt x="450" y="1053"/>
                  <a:pt x="442" y="1053"/>
                </a:cubicBezTo>
                <a:close/>
                <a:moveTo>
                  <a:pt x="442" y="1086"/>
                </a:moveTo>
                <a:cubicBezTo>
                  <a:pt x="434" y="1086"/>
                  <a:pt x="427" y="1093"/>
                  <a:pt x="427" y="1101"/>
                </a:cubicBezTo>
                <a:cubicBezTo>
                  <a:pt x="427" y="1109"/>
                  <a:pt x="434" y="1116"/>
                  <a:pt x="442" y="1116"/>
                </a:cubicBezTo>
                <a:cubicBezTo>
                  <a:pt x="450" y="1116"/>
                  <a:pt x="457" y="1109"/>
                  <a:pt x="457" y="1101"/>
                </a:cubicBezTo>
                <a:cubicBezTo>
                  <a:pt x="457" y="1093"/>
                  <a:pt x="450" y="1086"/>
                  <a:pt x="442" y="1086"/>
                </a:cubicBezTo>
                <a:close/>
                <a:moveTo>
                  <a:pt x="442" y="1119"/>
                </a:moveTo>
                <a:cubicBezTo>
                  <a:pt x="434" y="1119"/>
                  <a:pt x="427" y="1126"/>
                  <a:pt x="427" y="1134"/>
                </a:cubicBezTo>
                <a:cubicBezTo>
                  <a:pt x="427" y="1142"/>
                  <a:pt x="434" y="1149"/>
                  <a:pt x="442" y="1149"/>
                </a:cubicBezTo>
                <a:cubicBezTo>
                  <a:pt x="450" y="1149"/>
                  <a:pt x="457" y="1142"/>
                  <a:pt x="457" y="1134"/>
                </a:cubicBezTo>
                <a:cubicBezTo>
                  <a:pt x="457" y="1126"/>
                  <a:pt x="450" y="1119"/>
                  <a:pt x="442" y="1119"/>
                </a:cubicBezTo>
                <a:close/>
                <a:moveTo>
                  <a:pt x="442" y="1152"/>
                </a:moveTo>
                <a:cubicBezTo>
                  <a:pt x="434" y="1152"/>
                  <a:pt x="427" y="1159"/>
                  <a:pt x="427" y="1167"/>
                </a:cubicBezTo>
                <a:cubicBezTo>
                  <a:pt x="427" y="1175"/>
                  <a:pt x="434" y="1182"/>
                  <a:pt x="442" y="1182"/>
                </a:cubicBezTo>
                <a:cubicBezTo>
                  <a:pt x="450" y="1182"/>
                  <a:pt x="457" y="1175"/>
                  <a:pt x="457" y="1167"/>
                </a:cubicBezTo>
                <a:cubicBezTo>
                  <a:pt x="457" y="1159"/>
                  <a:pt x="450" y="1152"/>
                  <a:pt x="442" y="1152"/>
                </a:cubicBezTo>
                <a:close/>
                <a:moveTo>
                  <a:pt x="442" y="1185"/>
                </a:moveTo>
                <a:cubicBezTo>
                  <a:pt x="434" y="1185"/>
                  <a:pt x="427" y="1192"/>
                  <a:pt x="427" y="1200"/>
                </a:cubicBezTo>
                <a:cubicBezTo>
                  <a:pt x="427" y="1208"/>
                  <a:pt x="434" y="1215"/>
                  <a:pt x="442" y="1215"/>
                </a:cubicBezTo>
                <a:cubicBezTo>
                  <a:pt x="450" y="1215"/>
                  <a:pt x="457" y="1208"/>
                  <a:pt x="457" y="1200"/>
                </a:cubicBezTo>
                <a:cubicBezTo>
                  <a:pt x="457" y="1192"/>
                  <a:pt x="450" y="1185"/>
                  <a:pt x="442" y="1185"/>
                </a:cubicBezTo>
                <a:close/>
                <a:moveTo>
                  <a:pt x="442" y="1218"/>
                </a:moveTo>
                <a:cubicBezTo>
                  <a:pt x="434" y="1218"/>
                  <a:pt x="427" y="1225"/>
                  <a:pt x="427" y="1233"/>
                </a:cubicBezTo>
                <a:cubicBezTo>
                  <a:pt x="427" y="1241"/>
                  <a:pt x="434" y="1248"/>
                  <a:pt x="442" y="1248"/>
                </a:cubicBezTo>
                <a:cubicBezTo>
                  <a:pt x="450" y="1248"/>
                  <a:pt x="457" y="1241"/>
                  <a:pt x="457" y="1233"/>
                </a:cubicBezTo>
                <a:cubicBezTo>
                  <a:pt x="457" y="1225"/>
                  <a:pt x="450" y="1218"/>
                  <a:pt x="442" y="1218"/>
                </a:cubicBezTo>
                <a:close/>
                <a:moveTo>
                  <a:pt x="442" y="1251"/>
                </a:moveTo>
                <a:cubicBezTo>
                  <a:pt x="434" y="1251"/>
                  <a:pt x="427" y="1258"/>
                  <a:pt x="427" y="1266"/>
                </a:cubicBezTo>
                <a:cubicBezTo>
                  <a:pt x="427" y="1274"/>
                  <a:pt x="434" y="1281"/>
                  <a:pt x="442" y="1281"/>
                </a:cubicBezTo>
                <a:cubicBezTo>
                  <a:pt x="450" y="1281"/>
                  <a:pt x="457" y="1274"/>
                  <a:pt x="457" y="1266"/>
                </a:cubicBezTo>
                <a:cubicBezTo>
                  <a:pt x="457" y="1258"/>
                  <a:pt x="450" y="1251"/>
                  <a:pt x="442" y="1251"/>
                </a:cubicBezTo>
                <a:close/>
                <a:moveTo>
                  <a:pt x="442" y="1284"/>
                </a:moveTo>
                <a:cubicBezTo>
                  <a:pt x="434" y="1284"/>
                  <a:pt x="427" y="1291"/>
                  <a:pt x="427" y="1299"/>
                </a:cubicBezTo>
                <a:cubicBezTo>
                  <a:pt x="427" y="1307"/>
                  <a:pt x="434" y="1314"/>
                  <a:pt x="442" y="1314"/>
                </a:cubicBezTo>
                <a:cubicBezTo>
                  <a:pt x="450" y="1314"/>
                  <a:pt x="457" y="1307"/>
                  <a:pt x="457" y="1299"/>
                </a:cubicBezTo>
                <a:cubicBezTo>
                  <a:pt x="457" y="1291"/>
                  <a:pt x="450" y="1284"/>
                  <a:pt x="442" y="1284"/>
                </a:cubicBezTo>
                <a:close/>
                <a:moveTo>
                  <a:pt x="442" y="1317"/>
                </a:moveTo>
                <a:cubicBezTo>
                  <a:pt x="434" y="1317"/>
                  <a:pt x="427" y="1323"/>
                  <a:pt x="427" y="1332"/>
                </a:cubicBezTo>
                <a:cubicBezTo>
                  <a:pt x="427" y="1340"/>
                  <a:pt x="434" y="1346"/>
                  <a:pt x="442" y="1346"/>
                </a:cubicBezTo>
                <a:cubicBezTo>
                  <a:pt x="450" y="1346"/>
                  <a:pt x="457" y="1340"/>
                  <a:pt x="457" y="1332"/>
                </a:cubicBezTo>
                <a:cubicBezTo>
                  <a:pt x="457" y="1323"/>
                  <a:pt x="450" y="1317"/>
                  <a:pt x="442" y="1317"/>
                </a:cubicBezTo>
                <a:close/>
                <a:moveTo>
                  <a:pt x="442" y="1350"/>
                </a:moveTo>
                <a:cubicBezTo>
                  <a:pt x="434" y="1350"/>
                  <a:pt x="427" y="1356"/>
                  <a:pt x="427" y="1365"/>
                </a:cubicBezTo>
                <a:cubicBezTo>
                  <a:pt x="427" y="1373"/>
                  <a:pt x="434" y="1379"/>
                  <a:pt x="442" y="1379"/>
                </a:cubicBezTo>
                <a:cubicBezTo>
                  <a:pt x="450" y="1379"/>
                  <a:pt x="457" y="1373"/>
                  <a:pt x="457" y="1365"/>
                </a:cubicBezTo>
                <a:cubicBezTo>
                  <a:pt x="457" y="1356"/>
                  <a:pt x="450" y="1350"/>
                  <a:pt x="442" y="1350"/>
                </a:cubicBezTo>
                <a:close/>
                <a:moveTo>
                  <a:pt x="442" y="1383"/>
                </a:moveTo>
                <a:cubicBezTo>
                  <a:pt x="434" y="1383"/>
                  <a:pt x="427" y="1389"/>
                  <a:pt x="427" y="1397"/>
                </a:cubicBezTo>
                <a:cubicBezTo>
                  <a:pt x="427" y="1406"/>
                  <a:pt x="434" y="1412"/>
                  <a:pt x="442" y="1412"/>
                </a:cubicBezTo>
                <a:cubicBezTo>
                  <a:pt x="450" y="1412"/>
                  <a:pt x="457" y="1406"/>
                  <a:pt x="457" y="1397"/>
                </a:cubicBezTo>
                <a:cubicBezTo>
                  <a:pt x="457" y="1389"/>
                  <a:pt x="450" y="1383"/>
                  <a:pt x="442" y="1383"/>
                </a:cubicBezTo>
                <a:close/>
                <a:moveTo>
                  <a:pt x="442" y="1416"/>
                </a:moveTo>
                <a:cubicBezTo>
                  <a:pt x="434" y="1416"/>
                  <a:pt x="427" y="1422"/>
                  <a:pt x="427" y="1430"/>
                </a:cubicBezTo>
                <a:cubicBezTo>
                  <a:pt x="427" y="1439"/>
                  <a:pt x="434" y="1445"/>
                  <a:pt x="442" y="1445"/>
                </a:cubicBezTo>
                <a:cubicBezTo>
                  <a:pt x="450" y="1445"/>
                  <a:pt x="457" y="1439"/>
                  <a:pt x="457" y="1430"/>
                </a:cubicBezTo>
                <a:cubicBezTo>
                  <a:pt x="457" y="1422"/>
                  <a:pt x="450" y="1416"/>
                  <a:pt x="442" y="1416"/>
                </a:cubicBezTo>
                <a:close/>
                <a:moveTo>
                  <a:pt x="475" y="0"/>
                </a:moveTo>
                <a:cubicBezTo>
                  <a:pt x="467" y="0"/>
                  <a:pt x="460" y="7"/>
                  <a:pt x="460" y="15"/>
                </a:cubicBezTo>
                <a:cubicBezTo>
                  <a:pt x="460" y="23"/>
                  <a:pt x="467" y="30"/>
                  <a:pt x="475" y="30"/>
                </a:cubicBezTo>
                <a:cubicBezTo>
                  <a:pt x="483" y="30"/>
                  <a:pt x="490" y="23"/>
                  <a:pt x="490" y="15"/>
                </a:cubicBezTo>
                <a:cubicBezTo>
                  <a:pt x="490" y="7"/>
                  <a:pt x="483" y="0"/>
                  <a:pt x="475" y="0"/>
                </a:cubicBezTo>
                <a:close/>
                <a:moveTo>
                  <a:pt x="475" y="33"/>
                </a:moveTo>
                <a:cubicBezTo>
                  <a:pt x="467" y="33"/>
                  <a:pt x="460" y="40"/>
                  <a:pt x="460" y="48"/>
                </a:cubicBezTo>
                <a:cubicBezTo>
                  <a:pt x="460" y="56"/>
                  <a:pt x="467" y="63"/>
                  <a:pt x="475" y="63"/>
                </a:cubicBezTo>
                <a:cubicBezTo>
                  <a:pt x="483" y="63"/>
                  <a:pt x="490" y="56"/>
                  <a:pt x="490" y="48"/>
                </a:cubicBezTo>
                <a:cubicBezTo>
                  <a:pt x="490" y="40"/>
                  <a:pt x="483" y="33"/>
                  <a:pt x="475" y="33"/>
                </a:cubicBezTo>
                <a:close/>
                <a:moveTo>
                  <a:pt x="475" y="66"/>
                </a:moveTo>
                <a:cubicBezTo>
                  <a:pt x="467" y="66"/>
                  <a:pt x="460" y="72"/>
                  <a:pt x="460" y="81"/>
                </a:cubicBezTo>
                <a:cubicBezTo>
                  <a:pt x="460" y="89"/>
                  <a:pt x="467" y="95"/>
                  <a:pt x="475" y="95"/>
                </a:cubicBezTo>
                <a:cubicBezTo>
                  <a:pt x="483" y="95"/>
                  <a:pt x="490" y="89"/>
                  <a:pt x="490" y="81"/>
                </a:cubicBezTo>
                <a:cubicBezTo>
                  <a:pt x="490" y="72"/>
                  <a:pt x="483" y="66"/>
                  <a:pt x="475" y="66"/>
                </a:cubicBezTo>
                <a:close/>
                <a:moveTo>
                  <a:pt x="475" y="99"/>
                </a:moveTo>
                <a:cubicBezTo>
                  <a:pt x="467" y="99"/>
                  <a:pt x="460" y="105"/>
                  <a:pt x="460" y="114"/>
                </a:cubicBezTo>
                <a:cubicBezTo>
                  <a:pt x="460" y="122"/>
                  <a:pt x="467" y="128"/>
                  <a:pt x="475" y="128"/>
                </a:cubicBezTo>
                <a:cubicBezTo>
                  <a:pt x="483" y="128"/>
                  <a:pt x="490" y="122"/>
                  <a:pt x="490" y="114"/>
                </a:cubicBezTo>
                <a:cubicBezTo>
                  <a:pt x="490" y="105"/>
                  <a:pt x="483" y="99"/>
                  <a:pt x="475" y="99"/>
                </a:cubicBezTo>
                <a:close/>
                <a:moveTo>
                  <a:pt x="475" y="132"/>
                </a:moveTo>
                <a:cubicBezTo>
                  <a:pt x="467" y="132"/>
                  <a:pt x="460" y="138"/>
                  <a:pt x="460" y="147"/>
                </a:cubicBezTo>
                <a:cubicBezTo>
                  <a:pt x="460" y="155"/>
                  <a:pt x="467" y="161"/>
                  <a:pt x="475" y="161"/>
                </a:cubicBezTo>
                <a:cubicBezTo>
                  <a:pt x="483" y="161"/>
                  <a:pt x="490" y="155"/>
                  <a:pt x="490" y="147"/>
                </a:cubicBezTo>
                <a:cubicBezTo>
                  <a:pt x="490" y="138"/>
                  <a:pt x="483" y="132"/>
                  <a:pt x="475" y="132"/>
                </a:cubicBezTo>
                <a:close/>
                <a:moveTo>
                  <a:pt x="475" y="165"/>
                </a:moveTo>
                <a:cubicBezTo>
                  <a:pt x="467" y="165"/>
                  <a:pt x="460" y="171"/>
                  <a:pt x="460" y="179"/>
                </a:cubicBezTo>
                <a:cubicBezTo>
                  <a:pt x="460" y="188"/>
                  <a:pt x="467" y="194"/>
                  <a:pt x="475" y="194"/>
                </a:cubicBezTo>
                <a:cubicBezTo>
                  <a:pt x="483" y="194"/>
                  <a:pt x="490" y="188"/>
                  <a:pt x="490" y="179"/>
                </a:cubicBezTo>
                <a:cubicBezTo>
                  <a:pt x="490" y="171"/>
                  <a:pt x="483" y="165"/>
                  <a:pt x="475" y="165"/>
                </a:cubicBezTo>
                <a:close/>
                <a:moveTo>
                  <a:pt x="475" y="198"/>
                </a:moveTo>
                <a:cubicBezTo>
                  <a:pt x="467" y="198"/>
                  <a:pt x="460" y="204"/>
                  <a:pt x="460" y="212"/>
                </a:cubicBezTo>
                <a:cubicBezTo>
                  <a:pt x="460" y="221"/>
                  <a:pt x="467" y="227"/>
                  <a:pt x="475" y="227"/>
                </a:cubicBezTo>
                <a:cubicBezTo>
                  <a:pt x="483" y="227"/>
                  <a:pt x="490" y="221"/>
                  <a:pt x="490" y="212"/>
                </a:cubicBezTo>
                <a:cubicBezTo>
                  <a:pt x="490" y="204"/>
                  <a:pt x="483" y="198"/>
                  <a:pt x="475" y="198"/>
                </a:cubicBezTo>
                <a:close/>
                <a:moveTo>
                  <a:pt x="475" y="230"/>
                </a:moveTo>
                <a:cubicBezTo>
                  <a:pt x="467" y="230"/>
                  <a:pt x="460" y="237"/>
                  <a:pt x="460" y="245"/>
                </a:cubicBezTo>
                <a:cubicBezTo>
                  <a:pt x="460" y="253"/>
                  <a:pt x="467" y="260"/>
                  <a:pt x="475" y="260"/>
                </a:cubicBezTo>
                <a:cubicBezTo>
                  <a:pt x="483" y="260"/>
                  <a:pt x="490" y="253"/>
                  <a:pt x="490" y="245"/>
                </a:cubicBezTo>
                <a:cubicBezTo>
                  <a:pt x="490" y="237"/>
                  <a:pt x="483" y="230"/>
                  <a:pt x="475" y="230"/>
                </a:cubicBezTo>
                <a:close/>
                <a:moveTo>
                  <a:pt x="475" y="263"/>
                </a:moveTo>
                <a:cubicBezTo>
                  <a:pt x="467" y="263"/>
                  <a:pt x="460" y="270"/>
                  <a:pt x="460" y="278"/>
                </a:cubicBezTo>
                <a:cubicBezTo>
                  <a:pt x="460" y="286"/>
                  <a:pt x="467" y="293"/>
                  <a:pt x="475" y="293"/>
                </a:cubicBezTo>
                <a:cubicBezTo>
                  <a:pt x="483" y="293"/>
                  <a:pt x="490" y="286"/>
                  <a:pt x="490" y="278"/>
                </a:cubicBezTo>
                <a:cubicBezTo>
                  <a:pt x="490" y="270"/>
                  <a:pt x="483" y="263"/>
                  <a:pt x="475" y="263"/>
                </a:cubicBezTo>
                <a:close/>
                <a:moveTo>
                  <a:pt x="475" y="296"/>
                </a:moveTo>
                <a:cubicBezTo>
                  <a:pt x="467" y="296"/>
                  <a:pt x="460" y="303"/>
                  <a:pt x="460" y="311"/>
                </a:cubicBezTo>
                <a:cubicBezTo>
                  <a:pt x="460" y="319"/>
                  <a:pt x="467" y="326"/>
                  <a:pt x="475" y="326"/>
                </a:cubicBezTo>
                <a:cubicBezTo>
                  <a:pt x="483" y="326"/>
                  <a:pt x="490" y="319"/>
                  <a:pt x="490" y="311"/>
                </a:cubicBezTo>
                <a:cubicBezTo>
                  <a:pt x="490" y="303"/>
                  <a:pt x="483" y="296"/>
                  <a:pt x="475" y="296"/>
                </a:cubicBezTo>
                <a:close/>
                <a:moveTo>
                  <a:pt x="475" y="329"/>
                </a:moveTo>
                <a:cubicBezTo>
                  <a:pt x="467" y="329"/>
                  <a:pt x="460" y="336"/>
                  <a:pt x="460" y="344"/>
                </a:cubicBezTo>
                <a:cubicBezTo>
                  <a:pt x="460" y="352"/>
                  <a:pt x="467" y="359"/>
                  <a:pt x="475" y="359"/>
                </a:cubicBezTo>
                <a:cubicBezTo>
                  <a:pt x="483" y="359"/>
                  <a:pt x="490" y="352"/>
                  <a:pt x="490" y="344"/>
                </a:cubicBezTo>
                <a:cubicBezTo>
                  <a:pt x="490" y="336"/>
                  <a:pt x="483" y="329"/>
                  <a:pt x="475" y="329"/>
                </a:cubicBezTo>
                <a:close/>
                <a:moveTo>
                  <a:pt x="475" y="362"/>
                </a:moveTo>
                <a:cubicBezTo>
                  <a:pt x="467" y="362"/>
                  <a:pt x="460" y="369"/>
                  <a:pt x="460" y="377"/>
                </a:cubicBezTo>
                <a:cubicBezTo>
                  <a:pt x="460" y="385"/>
                  <a:pt x="467" y="392"/>
                  <a:pt x="475" y="392"/>
                </a:cubicBezTo>
                <a:cubicBezTo>
                  <a:pt x="483" y="392"/>
                  <a:pt x="490" y="385"/>
                  <a:pt x="490" y="377"/>
                </a:cubicBezTo>
                <a:cubicBezTo>
                  <a:pt x="490" y="369"/>
                  <a:pt x="483" y="362"/>
                  <a:pt x="475" y="362"/>
                </a:cubicBezTo>
                <a:close/>
                <a:moveTo>
                  <a:pt x="475" y="395"/>
                </a:moveTo>
                <a:cubicBezTo>
                  <a:pt x="467" y="395"/>
                  <a:pt x="460" y="402"/>
                  <a:pt x="460" y="410"/>
                </a:cubicBezTo>
                <a:cubicBezTo>
                  <a:pt x="460" y="418"/>
                  <a:pt x="467" y="425"/>
                  <a:pt x="475" y="425"/>
                </a:cubicBezTo>
                <a:cubicBezTo>
                  <a:pt x="483" y="425"/>
                  <a:pt x="490" y="418"/>
                  <a:pt x="490" y="410"/>
                </a:cubicBezTo>
                <a:cubicBezTo>
                  <a:pt x="490" y="402"/>
                  <a:pt x="483" y="395"/>
                  <a:pt x="475" y="395"/>
                </a:cubicBezTo>
                <a:close/>
                <a:moveTo>
                  <a:pt x="475" y="428"/>
                </a:moveTo>
                <a:cubicBezTo>
                  <a:pt x="467" y="428"/>
                  <a:pt x="460" y="435"/>
                  <a:pt x="460" y="443"/>
                </a:cubicBezTo>
                <a:cubicBezTo>
                  <a:pt x="460" y="451"/>
                  <a:pt x="467" y="458"/>
                  <a:pt x="475" y="458"/>
                </a:cubicBezTo>
                <a:cubicBezTo>
                  <a:pt x="483" y="458"/>
                  <a:pt x="490" y="451"/>
                  <a:pt x="490" y="443"/>
                </a:cubicBezTo>
                <a:cubicBezTo>
                  <a:pt x="490" y="435"/>
                  <a:pt x="483" y="428"/>
                  <a:pt x="475" y="428"/>
                </a:cubicBezTo>
                <a:close/>
                <a:moveTo>
                  <a:pt x="475" y="461"/>
                </a:moveTo>
                <a:cubicBezTo>
                  <a:pt x="467" y="461"/>
                  <a:pt x="460" y="468"/>
                  <a:pt x="460" y="476"/>
                </a:cubicBezTo>
                <a:cubicBezTo>
                  <a:pt x="460" y="484"/>
                  <a:pt x="467" y="491"/>
                  <a:pt x="475" y="491"/>
                </a:cubicBezTo>
                <a:cubicBezTo>
                  <a:pt x="483" y="491"/>
                  <a:pt x="490" y="484"/>
                  <a:pt x="490" y="476"/>
                </a:cubicBezTo>
                <a:cubicBezTo>
                  <a:pt x="490" y="468"/>
                  <a:pt x="483" y="461"/>
                  <a:pt x="475" y="461"/>
                </a:cubicBezTo>
                <a:close/>
                <a:moveTo>
                  <a:pt x="475" y="494"/>
                </a:moveTo>
                <a:cubicBezTo>
                  <a:pt x="467" y="494"/>
                  <a:pt x="460" y="500"/>
                  <a:pt x="460" y="509"/>
                </a:cubicBezTo>
                <a:cubicBezTo>
                  <a:pt x="460" y="517"/>
                  <a:pt x="467" y="523"/>
                  <a:pt x="475" y="523"/>
                </a:cubicBezTo>
                <a:cubicBezTo>
                  <a:pt x="483" y="523"/>
                  <a:pt x="490" y="517"/>
                  <a:pt x="490" y="509"/>
                </a:cubicBezTo>
                <a:cubicBezTo>
                  <a:pt x="490" y="500"/>
                  <a:pt x="483" y="494"/>
                  <a:pt x="475" y="494"/>
                </a:cubicBezTo>
                <a:close/>
                <a:moveTo>
                  <a:pt x="475" y="527"/>
                </a:moveTo>
                <a:cubicBezTo>
                  <a:pt x="467" y="527"/>
                  <a:pt x="460" y="533"/>
                  <a:pt x="460" y="542"/>
                </a:cubicBezTo>
                <a:cubicBezTo>
                  <a:pt x="460" y="550"/>
                  <a:pt x="467" y="556"/>
                  <a:pt x="475" y="556"/>
                </a:cubicBezTo>
                <a:cubicBezTo>
                  <a:pt x="483" y="556"/>
                  <a:pt x="490" y="550"/>
                  <a:pt x="490" y="542"/>
                </a:cubicBezTo>
                <a:cubicBezTo>
                  <a:pt x="490" y="533"/>
                  <a:pt x="483" y="527"/>
                  <a:pt x="475" y="527"/>
                </a:cubicBezTo>
                <a:close/>
                <a:moveTo>
                  <a:pt x="475" y="560"/>
                </a:moveTo>
                <a:cubicBezTo>
                  <a:pt x="467" y="560"/>
                  <a:pt x="460" y="566"/>
                  <a:pt x="460" y="574"/>
                </a:cubicBezTo>
                <a:cubicBezTo>
                  <a:pt x="460" y="583"/>
                  <a:pt x="467" y="589"/>
                  <a:pt x="475" y="589"/>
                </a:cubicBezTo>
                <a:cubicBezTo>
                  <a:pt x="483" y="589"/>
                  <a:pt x="490" y="583"/>
                  <a:pt x="490" y="574"/>
                </a:cubicBezTo>
                <a:cubicBezTo>
                  <a:pt x="490" y="566"/>
                  <a:pt x="483" y="560"/>
                  <a:pt x="475" y="560"/>
                </a:cubicBezTo>
                <a:close/>
                <a:moveTo>
                  <a:pt x="475" y="593"/>
                </a:moveTo>
                <a:cubicBezTo>
                  <a:pt x="467" y="593"/>
                  <a:pt x="460" y="599"/>
                  <a:pt x="460" y="607"/>
                </a:cubicBezTo>
                <a:cubicBezTo>
                  <a:pt x="460" y="616"/>
                  <a:pt x="467" y="622"/>
                  <a:pt x="475" y="622"/>
                </a:cubicBezTo>
                <a:cubicBezTo>
                  <a:pt x="483" y="622"/>
                  <a:pt x="490" y="616"/>
                  <a:pt x="490" y="607"/>
                </a:cubicBezTo>
                <a:cubicBezTo>
                  <a:pt x="490" y="599"/>
                  <a:pt x="483" y="593"/>
                  <a:pt x="475" y="593"/>
                </a:cubicBezTo>
                <a:close/>
                <a:moveTo>
                  <a:pt x="475" y="625"/>
                </a:moveTo>
                <a:cubicBezTo>
                  <a:pt x="467" y="625"/>
                  <a:pt x="460" y="632"/>
                  <a:pt x="460" y="640"/>
                </a:cubicBezTo>
                <a:cubicBezTo>
                  <a:pt x="460" y="648"/>
                  <a:pt x="467" y="655"/>
                  <a:pt x="475" y="655"/>
                </a:cubicBezTo>
                <a:cubicBezTo>
                  <a:pt x="483" y="655"/>
                  <a:pt x="490" y="648"/>
                  <a:pt x="490" y="640"/>
                </a:cubicBezTo>
                <a:cubicBezTo>
                  <a:pt x="490" y="632"/>
                  <a:pt x="483" y="625"/>
                  <a:pt x="475" y="625"/>
                </a:cubicBezTo>
                <a:close/>
                <a:moveTo>
                  <a:pt x="475" y="658"/>
                </a:moveTo>
                <a:cubicBezTo>
                  <a:pt x="467" y="658"/>
                  <a:pt x="460" y="665"/>
                  <a:pt x="460" y="673"/>
                </a:cubicBezTo>
                <a:cubicBezTo>
                  <a:pt x="460" y="681"/>
                  <a:pt x="467" y="688"/>
                  <a:pt x="475" y="688"/>
                </a:cubicBezTo>
                <a:cubicBezTo>
                  <a:pt x="483" y="688"/>
                  <a:pt x="490" y="681"/>
                  <a:pt x="490" y="673"/>
                </a:cubicBezTo>
                <a:cubicBezTo>
                  <a:pt x="490" y="665"/>
                  <a:pt x="483" y="658"/>
                  <a:pt x="475" y="658"/>
                </a:cubicBezTo>
                <a:close/>
                <a:moveTo>
                  <a:pt x="475" y="691"/>
                </a:moveTo>
                <a:cubicBezTo>
                  <a:pt x="467" y="691"/>
                  <a:pt x="460" y="698"/>
                  <a:pt x="460" y="706"/>
                </a:cubicBezTo>
                <a:cubicBezTo>
                  <a:pt x="460" y="714"/>
                  <a:pt x="467" y="721"/>
                  <a:pt x="475" y="721"/>
                </a:cubicBezTo>
                <a:cubicBezTo>
                  <a:pt x="483" y="721"/>
                  <a:pt x="490" y="714"/>
                  <a:pt x="490" y="706"/>
                </a:cubicBezTo>
                <a:cubicBezTo>
                  <a:pt x="490" y="698"/>
                  <a:pt x="483" y="691"/>
                  <a:pt x="475" y="691"/>
                </a:cubicBezTo>
                <a:close/>
                <a:moveTo>
                  <a:pt x="475" y="724"/>
                </a:moveTo>
                <a:cubicBezTo>
                  <a:pt x="467" y="724"/>
                  <a:pt x="460" y="731"/>
                  <a:pt x="460" y="739"/>
                </a:cubicBezTo>
                <a:cubicBezTo>
                  <a:pt x="460" y="747"/>
                  <a:pt x="467" y="754"/>
                  <a:pt x="475" y="754"/>
                </a:cubicBezTo>
                <a:cubicBezTo>
                  <a:pt x="483" y="754"/>
                  <a:pt x="490" y="747"/>
                  <a:pt x="490" y="739"/>
                </a:cubicBezTo>
                <a:cubicBezTo>
                  <a:pt x="490" y="731"/>
                  <a:pt x="483" y="724"/>
                  <a:pt x="475" y="724"/>
                </a:cubicBezTo>
                <a:close/>
                <a:moveTo>
                  <a:pt x="475" y="757"/>
                </a:moveTo>
                <a:cubicBezTo>
                  <a:pt x="467" y="757"/>
                  <a:pt x="460" y="764"/>
                  <a:pt x="460" y="772"/>
                </a:cubicBezTo>
                <a:cubicBezTo>
                  <a:pt x="460" y="780"/>
                  <a:pt x="467" y="787"/>
                  <a:pt x="475" y="787"/>
                </a:cubicBezTo>
                <a:cubicBezTo>
                  <a:pt x="483" y="787"/>
                  <a:pt x="490" y="780"/>
                  <a:pt x="490" y="772"/>
                </a:cubicBezTo>
                <a:cubicBezTo>
                  <a:pt x="490" y="764"/>
                  <a:pt x="483" y="757"/>
                  <a:pt x="475" y="757"/>
                </a:cubicBezTo>
                <a:close/>
                <a:moveTo>
                  <a:pt x="475" y="790"/>
                </a:moveTo>
                <a:cubicBezTo>
                  <a:pt x="467" y="790"/>
                  <a:pt x="460" y="797"/>
                  <a:pt x="460" y="805"/>
                </a:cubicBezTo>
                <a:cubicBezTo>
                  <a:pt x="460" y="813"/>
                  <a:pt x="467" y="820"/>
                  <a:pt x="475" y="820"/>
                </a:cubicBezTo>
                <a:cubicBezTo>
                  <a:pt x="483" y="820"/>
                  <a:pt x="490" y="813"/>
                  <a:pt x="490" y="805"/>
                </a:cubicBezTo>
                <a:cubicBezTo>
                  <a:pt x="490" y="797"/>
                  <a:pt x="483" y="790"/>
                  <a:pt x="475" y="790"/>
                </a:cubicBezTo>
                <a:close/>
                <a:moveTo>
                  <a:pt x="475" y="823"/>
                </a:moveTo>
                <a:cubicBezTo>
                  <a:pt x="467" y="823"/>
                  <a:pt x="460" y="830"/>
                  <a:pt x="460" y="838"/>
                </a:cubicBezTo>
                <a:cubicBezTo>
                  <a:pt x="460" y="846"/>
                  <a:pt x="467" y="853"/>
                  <a:pt x="475" y="853"/>
                </a:cubicBezTo>
                <a:cubicBezTo>
                  <a:pt x="483" y="853"/>
                  <a:pt x="490" y="846"/>
                  <a:pt x="490" y="838"/>
                </a:cubicBezTo>
                <a:cubicBezTo>
                  <a:pt x="490" y="830"/>
                  <a:pt x="483" y="823"/>
                  <a:pt x="475" y="823"/>
                </a:cubicBezTo>
                <a:close/>
                <a:moveTo>
                  <a:pt x="475" y="856"/>
                </a:moveTo>
                <a:cubicBezTo>
                  <a:pt x="467" y="856"/>
                  <a:pt x="460" y="863"/>
                  <a:pt x="460" y="871"/>
                </a:cubicBezTo>
                <a:cubicBezTo>
                  <a:pt x="460" y="879"/>
                  <a:pt x="467" y="886"/>
                  <a:pt x="475" y="886"/>
                </a:cubicBezTo>
                <a:cubicBezTo>
                  <a:pt x="483" y="886"/>
                  <a:pt x="490" y="879"/>
                  <a:pt x="490" y="871"/>
                </a:cubicBezTo>
                <a:cubicBezTo>
                  <a:pt x="490" y="863"/>
                  <a:pt x="483" y="856"/>
                  <a:pt x="475" y="856"/>
                </a:cubicBezTo>
                <a:close/>
                <a:moveTo>
                  <a:pt x="475" y="889"/>
                </a:moveTo>
                <a:cubicBezTo>
                  <a:pt x="467" y="889"/>
                  <a:pt x="460" y="895"/>
                  <a:pt x="460" y="904"/>
                </a:cubicBezTo>
                <a:cubicBezTo>
                  <a:pt x="460" y="912"/>
                  <a:pt x="467" y="918"/>
                  <a:pt x="475" y="918"/>
                </a:cubicBezTo>
                <a:cubicBezTo>
                  <a:pt x="483" y="918"/>
                  <a:pt x="490" y="912"/>
                  <a:pt x="490" y="904"/>
                </a:cubicBezTo>
                <a:cubicBezTo>
                  <a:pt x="490" y="895"/>
                  <a:pt x="483" y="889"/>
                  <a:pt x="475" y="889"/>
                </a:cubicBezTo>
                <a:close/>
                <a:moveTo>
                  <a:pt x="475" y="922"/>
                </a:moveTo>
                <a:cubicBezTo>
                  <a:pt x="467" y="922"/>
                  <a:pt x="460" y="928"/>
                  <a:pt x="460" y="937"/>
                </a:cubicBezTo>
                <a:cubicBezTo>
                  <a:pt x="460" y="945"/>
                  <a:pt x="467" y="951"/>
                  <a:pt x="475" y="951"/>
                </a:cubicBezTo>
                <a:cubicBezTo>
                  <a:pt x="483" y="951"/>
                  <a:pt x="490" y="945"/>
                  <a:pt x="490" y="937"/>
                </a:cubicBezTo>
                <a:cubicBezTo>
                  <a:pt x="490" y="928"/>
                  <a:pt x="483" y="922"/>
                  <a:pt x="475" y="922"/>
                </a:cubicBezTo>
                <a:close/>
                <a:moveTo>
                  <a:pt x="475" y="955"/>
                </a:moveTo>
                <a:cubicBezTo>
                  <a:pt x="467" y="955"/>
                  <a:pt x="460" y="961"/>
                  <a:pt x="460" y="970"/>
                </a:cubicBezTo>
                <a:cubicBezTo>
                  <a:pt x="460" y="978"/>
                  <a:pt x="467" y="984"/>
                  <a:pt x="475" y="984"/>
                </a:cubicBezTo>
                <a:cubicBezTo>
                  <a:pt x="483" y="984"/>
                  <a:pt x="490" y="978"/>
                  <a:pt x="490" y="970"/>
                </a:cubicBezTo>
                <a:cubicBezTo>
                  <a:pt x="490" y="961"/>
                  <a:pt x="483" y="955"/>
                  <a:pt x="475" y="955"/>
                </a:cubicBezTo>
                <a:close/>
                <a:moveTo>
                  <a:pt x="475" y="988"/>
                </a:moveTo>
                <a:cubicBezTo>
                  <a:pt x="467" y="988"/>
                  <a:pt x="460" y="994"/>
                  <a:pt x="460" y="1002"/>
                </a:cubicBezTo>
                <a:cubicBezTo>
                  <a:pt x="460" y="1011"/>
                  <a:pt x="467" y="1017"/>
                  <a:pt x="475" y="1017"/>
                </a:cubicBezTo>
                <a:cubicBezTo>
                  <a:pt x="483" y="1017"/>
                  <a:pt x="490" y="1011"/>
                  <a:pt x="490" y="1002"/>
                </a:cubicBezTo>
                <a:cubicBezTo>
                  <a:pt x="490" y="994"/>
                  <a:pt x="483" y="988"/>
                  <a:pt x="475" y="988"/>
                </a:cubicBezTo>
                <a:close/>
                <a:moveTo>
                  <a:pt x="475" y="1021"/>
                </a:moveTo>
                <a:cubicBezTo>
                  <a:pt x="467" y="1021"/>
                  <a:pt x="460" y="1027"/>
                  <a:pt x="460" y="1035"/>
                </a:cubicBezTo>
                <a:cubicBezTo>
                  <a:pt x="460" y="1044"/>
                  <a:pt x="467" y="1050"/>
                  <a:pt x="475" y="1050"/>
                </a:cubicBezTo>
                <a:cubicBezTo>
                  <a:pt x="483" y="1050"/>
                  <a:pt x="490" y="1044"/>
                  <a:pt x="490" y="1035"/>
                </a:cubicBezTo>
                <a:cubicBezTo>
                  <a:pt x="490" y="1027"/>
                  <a:pt x="483" y="1021"/>
                  <a:pt x="475" y="1021"/>
                </a:cubicBezTo>
                <a:close/>
                <a:moveTo>
                  <a:pt x="475" y="1053"/>
                </a:moveTo>
                <a:cubicBezTo>
                  <a:pt x="467" y="1053"/>
                  <a:pt x="460" y="1060"/>
                  <a:pt x="460" y="1068"/>
                </a:cubicBezTo>
                <a:cubicBezTo>
                  <a:pt x="460" y="1076"/>
                  <a:pt x="467" y="1083"/>
                  <a:pt x="475" y="1083"/>
                </a:cubicBezTo>
                <a:cubicBezTo>
                  <a:pt x="483" y="1083"/>
                  <a:pt x="490" y="1076"/>
                  <a:pt x="490" y="1068"/>
                </a:cubicBezTo>
                <a:cubicBezTo>
                  <a:pt x="490" y="1060"/>
                  <a:pt x="483" y="1053"/>
                  <a:pt x="475" y="1053"/>
                </a:cubicBezTo>
                <a:close/>
                <a:moveTo>
                  <a:pt x="475" y="1086"/>
                </a:moveTo>
                <a:cubicBezTo>
                  <a:pt x="467" y="1086"/>
                  <a:pt x="460" y="1093"/>
                  <a:pt x="460" y="1101"/>
                </a:cubicBezTo>
                <a:cubicBezTo>
                  <a:pt x="460" y="1109"/>
                  <a:pt x="467" y="1116"/>
                  <a:pt x="475" y="1116"/>
                </a:cubicBezTo>
                <a:cubicBezTo>
                  <a:pt x="483" y="1116"/>
                  <a:pt x="490" y="1109"/>
                  <a:pt x="490" y="1101"/>
                </a:cubicBezTo>
                <a:cubicBezTo>
                  <a:pt x="490" y="1093"/>
                  <a:pt x="483" y="1086"/>
                  <a:pt x="475" y="1086"/>
                </a:cubicBezTo>
                <a:close/>
                <a:moveTo>
                  <a:pt x="475" y="1119"/>
                </a:moveTo>
                <a:cubicBezTo>
                  <a:pt x="467" y="1119"/>
                  <a:pt x="460" y="1126"/>
                  <a:pt x="460" y="1134"/>
                </a:cubicBezTo>
                <a:cubicBezTo>
                  <a:pt x="460" y="1142"/>
                  <a:pt x="467" y="1149"/>
                  <a:pt x="475" y="1149"/>
                </a:cubicBezTo>
                <a:cubicBezTo>
                  <a:pt x="483" y="1149"/>
                  <a:pt x="490" y="1142"/>
                  <a:pt x="490" y="1134"/>
                </a:cubicBezTo>
                <a:cubicBezTo>
                  <a:pt x="490" y="1126"/>
                  <a:pt x="483" y="1119"/>
                  <a:pt x="475" y="1119"/>
                </a:cubicBezTo>
                <a:close/>
                <a:moveTo>
                  <a:pt x="475" y="1152"/>
                </a:moveTo>
                <a:cubicBezTo>
                  <a:pt x="467" y="1152"/>
                  <a:pt x="460" y="1159"/>
                  <a:pt x="460" y="1167"/>
                </a:cubicBezTo>
                <a:cubicBezTo>
                  <a:pt x="460" y="1175"/>
                  <a:pt x="467" y="1182"/>
                  <a:pt x="475" y="1182"/>
                </a:cubicBezTo>
                <a:cubicBezTo>
                  <a:pt x="483" y="1182"/>
                  <a:pt x="490" y="1175"/>
                  <a:pt x="490" y="1167"/>
                </a:cubicBezTo>
                <a:cubicBezTo>
                  <a:pt x="490" y="1159"/>
                  <a:pt x="483" y="1152"/>
                  <a:pt x="475" y="1152"/>
                </a:cubicBezTo>
                <a:close/>
                <a:moveTo>
                  <a:pt x="475" y="1185"/>
                </a:moveTo>
                <a:cubicBezTo>
                  <a:pt x="467" y="1185"/>
                  <a:pt x="460" y="1192"/>
                  <a:pt x="460" y="1200"/>
                </a:cubicBezTo>
                <a:cubicBezTo>
                  <a:pt x="460" y="1208"/>
                  <a:pt x="467" y="1215"/>
                  <a:pt x="475" y="1215"/>
                </a:cubicBezTo>
                <a:cubicBezTo>
                  <a:pt x="483" y="1215"/>
                  <a:pt x="490" y="1208"/>
                  <a:pt x="490" y="1200"/>
                </a:cubicBezTo>
                <a:cubicBezTo>
                  <a:pt x="490" y="1192"/>
                  <a:pt x="483" y="1185"/>
                  <a:pt x="475" y="1185"/>
                </a:cubicBezTo>
                <a:close/>
                <a:moveTo>
                  <a:pt x="475" y="1218"/>
                </a:moveTo>
                <a:cubicBezTo>
                  <a:pt x="467" y="1218"/>
                  <a:pt x="460" y="1225"/>
                  <a:pt x="460" y="1233"/>
                </a:cubicBezTo>
                <a:cubicBezTo>
                  <a:pt x="460" y="1241"/>
                  <a:pt x="467" y="1248"/>
                  <a:pt x="475" y="1248"/>
                </a:cubicBezTo>
                <a:cubicBezTo>
                  <a:pt x="483" y="1248"/>
                  <a:pt x="490" y="1241"/>
                  <a:pt x="490" y="1233"/>
                </a:cubicBezTo>
                <a:cubicBezTo>
                  <a:pt x="490" y="1225"/>
                  <a:pt x="483" y="1218"/>
                  <a:pt x="475" y="1218"/>
                </a:cubicBezTo>
                <a:close/>
                <a:moveTo>
                  <a:pt x="475" y="1251"/>
                </a:moveTo>
                <a:cubicBezTo>
                  <a:pt x="467" y="1251"/>
                  <a:pt x="460" y="1258"/>
                  <a:pt x="460" y="1266"/>
                </a:cubicBezTo>
                <a:cubicBezTo>
                  <a:pt x="460" y="1274"/>
                  <a:pt x="467" y="1281"/>
                  <a:pt x="475" y="1281"/>
                </a:cubicBezTo>
                <a:cubicBezTo>
                  <a:pt x="483" y="1281"/>
                  <a:pt x="490" y="1274"/>
                  <a:pt x="490" y="1266"/>
                </a:cubicBezTo>
                <a:cubicBezTo>
                  <a:pt x="490" y="1258"/>
                  <a:pt x="483" y="1251"/>
                  <a:pt x="475" y="1251"/>
                </a:cubicBezTo>
                <a:close/>
                <a:moveTo>
                  <a:pt x="475" y="1284"/>
                </a:moveTo>
                <a:cubicBezTo>
                  <a:pt x="467" y="1284"/>
                  <a:pt x="460" y="1291"/>
                  <a:pt x="460" y="1299"/>
                </a:cubicBezTo>
                <a:cubicBezTo>
                  <a:pt x="460" y="1307"/>
                  <a:pt x="467" y="1314"/>
                  <a:pt x="475" y="1314"/>
                </a:cubicBezTo>
                <a:cubicBezTo>
                  <a:pt x="483" y="1314"/>
                  <a:pt x="490" y="1307"/>
                  <a:pt x="490" y="1299"/>
                </a:cubicBezTo>
                <a:cubicBezTo>
                  <a:pt x="490" y="1291"/>
                  <a:pt x="483" y="1284"/>
                  <a:pt x="475" y="1284"/>
                </a:cubicBezTo>
                <a:close/>
                <a:moveTo>
                  <a:pt x="475" y="1317"/>
                </a:moveTo>
                <a:cubicBezTo>
                  <a:pt x="467" y="1317"/>
                  <a:pt x="460" y="1323"/>
                  <a:pt x="460" y="1332"/>
                </a:cubicBezTo>
                <a:cubicBezTo>
                  <a:pt x="460" y="1340"/>
                  <a:pt x="467" y="1346"/>
                  <a:pt x="475" y="1346"/>
                </a:cubicBezTo>
                <a:cubicBezTo>
                  <a:pt x="483" y="1346"/>
                  <a:pt x="490" y="1340"/>
                  <a:pt x="490" y="1332"/>
                </a:cubicBezTo>
                <a:cubicBezTo>
                  <a:pt x="490" y="1323"/>
                  <a:pt x="483" y="1317"/>
                  <a:pt x="475" y="1317"/>
                </a:cubicBezTo>
                <a:close/>
                <a:moveTo>
                  <a:pt x="475" y="1350"/>
                </a:moveTo>
                <a:cubicBezTo>
                  <a:pt x="467" y="1350"/>
                  <a:pt x="460" y="1356"/>
                  <a:pt x="460" y="1365"/>
                </a:cubicBezTo>
                <a:cubicBezTo>
                  <a:pt x="460" y="1373"/>
                  <a:pt x="467" y="1379"/>
                  <a:pt x="475" y="1379"/>
                </a:cubicBezTo>
                <a:cubicBezTo>
                  <a:pt x="483" y="1379"/>
                  <a:pt x="490" y="1373"/>
                  <a:pt x="490" y="1365"/>
                </a:cubicBezTo>
                <a:cubicBezTo>
                  <a:pt x="490" y="1356"/>
                  <a:pt x="483" y="1350"/>
                  <a:pt x="475" y="1350"/>
                </a:cubicBezTo>
                <a:close/>
                <a:moveTo>
                  <a:pt x="475" y="1383"/>
                </a:moveTo>
                <a:cubicBezTo>
                  <a:pt x="467" y="1383"/>
                  <a:pt x="460" y="1389"/>
                  <a:pt x="460" y="1397"/>
                </a:cubicBezTo>
                <a:cubicBezTo>
                  <a:pt x="460" y="1406"/>
                  <a:pt x="467" y="1412"/>
                  <a:pt x="475" y="1412"/>
                </a:cubicBezTo>
                <a:cubicBezTo>
                  <a:pt x="483" y="1412"/>
                  <a:pt x="490" y="1406"/>
                  <a:pt x="490" y="1397"/>
                </a:cubicBezTo>
                <a:cubicBezTo>
                  <a:pt x="490" y="1389"/>
                  <a:pt x="483" y="1383"/>
                  <a:pt x="475" y="1383"/>
                </a:cubicBezTo>
                <a:close/>
                <a:moveTo>
                  <a:pt x="475" y="1416"/>
                </a:moveTo>
                <a:cubicBezTo>
                  <a:pt x="467" y="1416"/>
                  <a:pt x="460" y="1422"/>
                  <a:pt x="460" y="1430"/>
                </a:cubicBezTo>
                <a:cubicBezTo>
                  <a:pt x="460" y="1439"/>
                  <a:pt x="467" y="1445"/>
                  <a:pt x="475" y="1445"/>
                </a:cubicBezTo>
                <a:cubicBezTo>
                  <a:pt x="483" y="1445"/>
                  <a:pt x="490" y="1439"/>
                  <a:pt x="490" y="1430"/>
                </a:cubicBezTo>
                <a:cubicBezTo>
                  <a:pt x="490" y="1422"/>
                  <a:pt x="483" y="1416"/>
                  <a:pt x="475" y="1416"/>
                </a:cubicBezTo>
                <a:close/>
                <a:moveTo>
                  <a:pt x="508" y="0"/>
                </a:moveTo>
                <a:cubicBezTo>
                  <a:pt x="500" y="0"/>
                  <a:pt x="493" y="7"/>
                  <a:pt x="493" y="15"/>
                </a:cubicBezTo>
                <a:cubicBezTo>
                  <a:pt x="493" y="23"/>
                  <a:pt x="500" y="30"/>
                  <a:pt x="508" y="30"/>
                </a:cubicBezTo>
                <a:cubicBezTo>
                  <a:pt x="516" y="30"/>
                  <a:pt x="523" y="23"/>
                  <a:pt x="523" y="15"/>
                </a:cubicBezTo>
                <a:cubicBezTo>
                  <a:pt x="523" y="7"/>
                  <a:pt x="516" y="0"/>
                  <a:pt x="508" y="0"/>
                </a:cubicBezTo>
                <a:close/>
                <a:moveTo>
                  <a:pt x="508" y="33"/>
                </a:moveTo>
                <a:cubicBezTo>
                  <a:pt x="500" y="33"/>
                  <a:pt x="493" y="40"/>
                  <a:pt x="493" y="48"/>
                </a:cubicBezTo>
                <a:cubicBezTo>
                  <a:pt x="493" y="56"/>
                  <a:pt x="500" y="63"/>
                  <a:pt x="508" y="63"/>
                </a:cubicBezTo>
                <a:cubicBezTo>
                  <a:pt x="516" y="63"/>
                  <a:pt x="523" y="56"/>
                  <a:pt x="523" y="48"/>
                </a:cubicBezTo>
                <a:cubicBezTo>
                  <a:pt x="523" y="40"/>
                  <a:pt x="516" y="33"/>
                  <a:pt x="508" y="33"/>
                </a:cubicBezTo>
                <a:close/>
                <a:moveTo>
                  <a:pt x="508" y="66"/>
                </a:moveTo>
                <a:cubicBezTo>
                  <a:pt x="500" y="66"/>
                  <a:pt x="493" y="72"/>
                  <a:pt x="493" y="81"/>
                </a:cubicBezTo>
                <a:cubicBezTo>
                  <a:pt x="493" y="89"/>
                  <a:pt x="500" y="95"/>
                  <a:pt x="508" y="95"/>
                </a:cubicBezTo>
                <a:cubicBezTo>
                  <a:pt x="516" y="95"/>
                  <a:pt x="523" y="89"/>
                  <a:pt x="523" y="81"/>
                </a:cubicBezTo>
                <a:cubicBezTo>
                  <a:pt x="523" y="72"/>
                  <a:pt x="516" y="66"/>
                  <a:pt x="508" y="66"/>
                </a:cubicBezTo>
                <a:close/>
                <a:moveTo>
                  <a:pt x="508" y="99"/>
                </a:moveTo>
                <a:cubicBezTo>
                  <a:pt x="500" y="99"/>
                  <a:pt x="493" y="105"/>
                  <a:pt x="493" y="114"/>
                </a:cubicBezTo>
                <a:cubicBezTo>
                  <a:pt x="493" y="122"/>
                  <a:pt x="500" y="128"/>
                  <a:pt x="508" y="128"/>
                </a:cubicBezTo>
                <a:cubicBezTo>
                  <a:pt x="516" y="128"/>
                  <a:pt x="523" y="122"/>
                  <a:pt x="523" y="114"/>
                </a:cubicBezTo>
                <a:cubicBezTo>
                  <a:pt x="523" y="105"/>
                  <a:pt x="516" y="99"/>
                  <a:pt x="508" y="99"/>
                </a:cubicBezTo>
                <a:close/>
                <a:moveTo>
                  <a:pt x="508" y="132"/>
                </a:moveTo>
                <a:cubicBezTo>
                  <a:pt x="500" y="132"/>
                  <a:pt x="493" y="138"/>
                  <a:pt x="493" y="147"/>
                </a:cubicBezTo>
                <a:cubicBezTo>
                  <a:pt x="493" y="155"/>
                  <a:pt x="500" y="161"/>
                  <a:pt x="508" y="161"/>
                </a:cubicBezTo>
                <a:cubicBezTo>
                  <a:pt x="516" y="161"/>
                  <a:pt x="523" y="155"/>
                  <a:pt x="523" y="147"/>
                </a:cubicBezTo>
                <a:cubicBezTo>
                  <a:pt x="523" y="138"/>
                  <a:pt x="516" y="132"/>
                  <a:pt x="508" y="132"/>
                </a:cubicBezTo>
                <a:close/>
                <a:moveTo>
                  <a:pt x="508" y="165"/>
                </a:moveTo>
                <a:cubicBezTo>
                  <a:pt x="500" y="165"/>
                  <a:pt x="493" y="171"/>
                  <a:pt x="493" y="179"/>
                </a:cubicBezTo>
                <a:cubicBezTo>
                  <a:pt x="493" y="188"/>
                  <a:pt x="500" y="194"/>
                  <a:pt x="508" y="194"/>
                </a:cubicBezTo>
                <a:cubicBezTo>
                  <a:pt x="516" y="194"/>
                  <a:pt x="523" y="188"/>
                  <a:pt x="523" y="179"/>
                </a:cubicBezTo>
                <a:cubicBezTo>
                  <a:pt x="523" y="171"/>
                  <a:pt x="516" y="165"/>
                  <a:pt x="508" y="165"/>
                </a:cubicBezTo>
                <a:close/>
                <a:moveTo>
                  <a:pt x="508" y="198"/>
                </a:moveTo>
                <a:cubicBezTo>
                  <a:pt x="500" y="198"/>
                  <a:pt x="493" y="204"/>
                  <a:pt x="493" y="212"/>
                </a:cubicBezTo>
                <a:cubicBezTo>
                  <a:pt x="493" y="221"/>
                  <a:pt x="500" y="227"/>
                  <a:pt x="508" y="227"/>
                </a:cubicBezTo>
                <a:cubicBezTo>
                  <a:pt x="516" y="227"/>
                  <a:pt x="523" y="221"/>
                  <a:pt x="523" y="212"/>
                </a:cubicBezTo>
                <a:cubicBezTo>
                  <a:pt x="523" y="204"/>
                  <a:pt x="516" y="198"/>
                  <a:pt x="508" y="198"/>
                </a:cubicBezTo>
                <a:close/>
                <a:moveTo>
                  <a:pt x="508" y="230"/>
                </a:moveTo>
                <a:cubicBezTo>
                  <a:pt x="500" y="230"/>
                  <a:pt x="493" y="237"/>
                  <a:pt x="493" y="245"/>
                </a:cubicBezTo>
                <a:cubicBezTo>
                  <a:pt x="493" y="253"/>
                  <a:pt x="500" y="260"/>
                  <a:pt x="508" y="260"/>
                </a:cubicBezTo>
                <a:cubicBezTo>
                  <a:pt x="516" y="260"/>
                  <a:pt x="523" y="253"/>
                  <a:pt x="523" y="245"/>
                </a:cubicBezTo>
                <a:cubicBezTo>
                  <a:pt x="523" y="237"/>
                  <a:pt x="516" y="230"/>
                  <a:pt x="508" y="230"/>
                </a:cubicBezTo>
                <a:close/>
                <a:moveTo>
                  <a:pt x="508" y="263"/>
                </a:moveTo>
                <a:cubicBezTo>
                  <a:pt x="500" y="263"/>
                  <a:pt x="493" y="270"/>
                  <a:pt x="493" y="278"/>
                </a:cubicBezTo>
                <a:cubicBezTo>
                  <a:pt x="493" y="286"/>
                  <a:pt x="500" y="293"/>
                  <a:pt x="508" y="293"/>
                </a:cubicBezTo>
                <a:cubicBezTo>
                  <a:pt x="516" y="293"/>
                  <a:pt x="523" y="286"/>
                  <a:pt x="523" y="278"/>
                </a:cubicBezTo>
                <a:cubicBezTo>
                  <a:pt x="523" y="270"/>
                  <a:pt x="516" y="263"/>
                  <a:pt x="508" y="263"/>
                </a:cubicBezTo>
                <a:close/>
                <a:moveTo>
                  <a:pt x="508" y="296"/>
                </a:moveTo>
                <a:cubicBezTo>
                  <a:pt x="500" y="296"/>
                  <a:pt x="493" y="303"/>
                  <a:pt x="493" y="311"/>
                </a:cubicBezTo>
                <a:cubicBezTo>
                  <a:pt x="493" y="319"/>
                  <a:pt x="500" y="326"/>
                  <a:pt x="508" y="326"/>
                </a:cubicBezTo>
                <a:cubicBezTo>
                  <a:pt x="516" y="326"/>
                  <a:pt x="523" y="319"/>
                  <a:pt x="523" y="311"/>
                </a:cubicBezTo>
                <a:cubicBezTo>
                  <a:pt x="523" y="303"/>
                  <a:pt x="516" y="296"/>
                  <a:pt x="508" y="296"/>
                </a:cubicBezTo>
                <a:close/>
                <a:moveTo>
                  <a:pt x="508" y="329"/>
                </a:moveTo>
                <a:cubicBezTo>
                  <a:pt x="500" y="329"/>
                  <a:pt x="493" y="336"/>
                  <a:pt x="493" y="344"/>
                </a:cubicBezTo>
                <a:cubicBezTo>
                  <a:pt x="493" y="352"/>
                  <a:pt x="500" y="359"/>
                  <a:pt x="508" y="359"/>
                </a:cubicBezTo>
                <a:cubicBezTo>
                  <a:pt x="516" y="359"/>
                  <a:pt x="523" y="352"/>
                  <a:pt x="523" y="344"/>
                </a:cubicBezTo>
                <a:cubicBezTo>
                  <a:pt x="523" y="336"/>
                  <a:pt x="516" y="329"/>
                  <a:pt x="508" y="329"/>
                </a:cubicBezTo>
                <a:close/>
                <a:moveTo>
                  <a:pt x="508" y="362"/>
                </a:moveTo>
                <a:cubicBezTo>
                  <a:pt x="500" y="362"/>
                  <a:pt x="493" y="369"/>
                  <a:pt x="493" y="377"/>
                </a:cubicBezTo>
                <a:cubicBezTo>
                  <a:pt x="493" y="385"/>
                  <a:pt x="500" y="392"/>
                  <a:pt x="508" y="392"/>
                </a:cubicBezTo>
                <a:cubicBezTo>
                  <a:pt x="516" y="392"/>
                  <a:pt x="523" y="385"/>
                  <a:pt x="523" y="377"/>
                </a:cubicBezTo>
                <a:cubicBezTo>
                  <a:pt x="523" y="369"/>
                  <a:pt x="516" y="362"/>
                  <a:pt x="508" y="362"/>
                </a:cubicBezTo>
                <a:close/>
                <a:moveTo>
                  <a:pt x="508" y="395"/>
                </a:moveTo>
                <a:cubicBezTo>
                  <a:pt x="500" y="395"/>
                  <a:pt x="493" y="402"/>
                  <a:pt x="493" y="410"/>
                </a:cubicBezTo>
                <a:cubicBezTo>
                  <a:pt x="493" y="418"/>
                  <a:pt x="500" y="425"/>
                  <a:pt x="508" y="425"/>
                </a:cubicBezTo>
                <a:cubicBezTo>
                  <a:pt x="516" y="425"/>
                  <a:pt x="523" y="418"/>
                  <a:pt x="523" y="410"/>
                </a:cubicBezTo>
                <a:cubicBezTo>
                  <a:pt x="523" y="402"/>
                  <a:pt x="516" y="395"/>
                  <a:pt x="508" y="395"/>
                </a:cubicBezTo>
                <a:close/>
                <a:moveTo>
                  <a:pt x="508" y="428"/>
                </a:moveTo>
                <a:cubicBezTo>
                  <a:pt x="500" y="428"/>
                  <a:pt x="493" y="435"/>
                  <a:pt x="493" y="443"/>
                </a:cubicBezTo>
                <a:cubicBezTo>
                  <a:pt x="493" y="451"/>
                  <a:pt x="500" y="458"/>
                  <a:pt x="508" y="458"/>
                </a:cubicBezTo>
                <a:cubicBezTo>
                  <a:pt x="516" y="458"/>
                  <a:pt x="523" y="451"/>
                  <a:pt x="523" y="443"/>
                </a:cubicBezTo>
                <a:cubicBezTo>
                  <a:pt x="523" y="435"/>
                  <a:pt x="516" y="428"/>
                  <a:pt x="508" y="428"/>
                </a:cubicBezTo>
                <a:close/>
                <a:moveTo>
                  <a:pt x="508" y="461"/>
                </a:moveTo>
                <a:cubicBezTo>
                  <a:pt x="500" y="461"/>
                  <a:pt x="493" y="468"/>
                  <a:pt x="493" y="476"/>
                </a:cubicBezTo>
                <a:cubicBezTo>
                  <a:pt x="493" y="484"/>
                  <a:pt x="500" y="491"/>
                  <a:pt x="508" y="491"/>
                </a:cubicBezTo>
                <a:cubicBezTo>
                  <a:pt x="516" y="491"/>
                  <a:pt x="523" y="484"/>
                  <a:pt x="523" y="476"/>
                </a:cubicBezTo>
                <a:cubicBezTo>
                  <a:pt x="523" y="468"/>
                  <a:pt x="516" y="461"/>
                  <a:pt x="508" y="461"/>
                </a:cubicBezTo>
                <a:close/>
                <a:moveTo>
                  <a:pt x="508" y="494"/>
                </a:moveTo>
                <a:cubicBezTo>
                  <a:pt x="500" y="494"/>
                  <a:pt x="493" y="500"/>
                  <a:pt x="493" y="509"/>
                </a:cubicBezTo>
                <a:cubicBezTo>
                  <a:pt x="493" y="517"/>
                  <a:pt x="500" y="523"/>
                  <a:pt x="508" y="523"/>
                </a:cubicBezTo>
                <a:cubicBezTo>
                  <a:pt x="516" y="523"/>
                  <a:pt x="523" y="517"/>
                  <a:pt x="523" y="509"/>
                </a:cubicBezTo>
                <a:cubicBezTo>
                  <a:pt x="523" y="500"/>
                  <a:pt x="516" y="494"/>
                  <a:pt x="508" y="494"/>
                </a:cubicBezTo>
                <a:close/>
                <a:moveTo>
                  <a:pt x="508" y="527"/>
                </a:moveTo>
                <a:cubicBezTo>
                  <a:pt x="500" y="527"/>
                  <a:pt x="493" y="533"/>
                  <a:pt x="493" y="542"/>
                </a:cubicBezTo>
                <a:cubicBezTo>
                  <a:pt x="493" y="550"/>
                  <a:pt x="500" y="556"/>
                  <a:pt x="508" y="556"/>
                </a:cubicBezTo>
                <a:cubicBezTo>
                  <a:pt x="516" y="556"/>
                  <a:pt x="523" y="550"/>
                  <a:pt x="523" y="542"/>
                </a:cubicBezTo>
                <a:cubicBezTo>
                  <a:pt x="523" y="533"/>
                  <a:pt x="516" y="527"/>
                  <a:pt x="508" y="527"/>
                </a:cubicBezTo>
                <a:close/>
                <a:moveTo>
                  <a:pt x="508" y="560"/>
                </a:moveTo>
                <a:cubicBezTo>
                  <a:pt x="500" y="560"/>
                  <a:pt x="493" y="566"/>
                  <a:pt x="493" y="574"/>
                </a:cubicBezTo>
                <a:cubicBezTo>
                  <a:pt x="493" y="583"/>
                  <a:pt x="500" y="589"/>
                  <a:pt x="508" y="589"/>
                </a:cubicBezTo>
                <a:cubicBezTo>
                  <a:pt x="516" y="589"/>
                  <a:pt x="523" y="583"/>
                  <a:pt x="523" y="574"/>
                </a:cubicBezTo>
                <a:cubicBezTo>
                  <a:pt x="523" y="566"/>
                  <a:pt x="516" y="560"/>
                  <a:pt x="508" y="560"/>
                </a:cubicBezTo>
                <a:close/>
                <a:moveTo>
                  <a:pt x="508" y="593"/>
                </a:moveTo>
                <a:cubicBezTo>
                  <a:pt x="500" y="593"/>
                  <a:pt x="493" y="599"/>
                  <a:pt x="493" y="607"/>
                </a:cubicBezTo>
                <a:cubicBezTo>
                  <a:pt x="493" y="616"/>
                  <a:pt x="500" y="622"/>
                  <a:pt x="508" y="622"/>
                </a:cubicBezTo>
                <a:cubicBezTo>
                  <a:pt x="516" y="622"/>
                  <a:pt x="523" y="616"/>
                  <a:pt x="523" y="607"/>
                </a:cubicBezTo>
                <a:cubicBezTo>
                  <a:pt x="523" y="599"/>
                  <a:pt x="516" y="593"/>
                  <a:pt x="508" y="593"/>
                </a:cubicBezTo>
                <a:close/>
                <a:moveTo>
                  <a:pt x="508" y="625"/>
                </a:moveTo>
                <a:cubicBezTo>
                  <a:pt x="500" y="625"/>
                  <a:pt x="493" y="632"/>
                  <a:pt x="493" y="640"/>
                </a:cubicBezTo>
                <a:cubicBezTo>
                  <a:pt x="493" y="648"/>
                  <a:pt x="500" y="655"/>
                  <a:pt x="508" y="655"/>
                </a:cubicBezTo>
                <a:cubicBezTo>
                  <a:pt x="516" y="655"/>
                  <a:pt x="523" y="648"/>
                  <a:pt x="523" y="640"/>
                </a:cubicBezTo>
                <a:cubicBezTo>
                  <a:pt x="523" y="632"/>
                  <a:pt x="516" y="625"/>
                  <a:pt x="508" y="625"/>
                </a:cubicBezTo>
                <a:close/>
                <a:moveTo>
                  <a:pt x="508" y="658"/>
                </a:moveTo>
                <a:cubicBezTo>
                  <a:pt x="500" y="658"/>
                  <a:pt x="493" y="665"/>
                  <a:pt x="493" y="673"/>
                </a:cubicBezTo>
                <a:cubicBezTo>
                  <a:pt x="493" y="681"/>
                  <a:pt x="500" y="688"/>
                  <a:pt x="508" y="688"/>
                </a:cubicBezTo>
                <a:cubicBezTo>
                  <a:pt x="516" y="688"/>
                  <a:pt x="523" y="681"/>
                  <a:pt x="523" y="673"/>
                </a:cubicBezTo>
                <a:cubicBezTo>
                  <a:pt x="523" y="665"/>
                  <a:pt x="516" y="658"/>
                  <a:pt x="508" y="658"/>
                </a:cubicBezTo>
                <a:close/>
                <a:moveTo>
                  <a:pt x="508" y="691"/>
                </a:moveTo>
                <a:cubicBezTo>
                  <a:pt x="500" y="691"/>
                  <a:pt x="493" y="698"/>
                  <a:pt x="493" y="706"/>
                </a:cubicBezTo>
                <a:cubicBezTo>
                  <a:pt x="493" y="714"/>
                  <a:pt x="500" y="721"/>
                  <a:pt x="508" y="721"/>
                </a:cubicBezTo>
                <a:cubicBezTo>
                  <a:pt x="516" y="721"/>
                  <a:pt x="523" y="714"/>
                  <a:pt x="523" y="706"/>
                </a:cubicBezTo>
                <a:cubicBezTo>
                  <a:pt x="523" y="698"/>
                  <a:pt x="516" y="691"/>
                  <a:pt x="508" y="691"/>
                </a:cubicBezTo>
                <a:close/>
                <a:moveTo>
                  <a:pt x="508" y="724"/>
                </a:moveTo>
                <a:cubicBezTo>
                  <a:pt x="500" y="724"/>
                  <a:pt x="493" y="731"/>
                  <a:pt x="493" y="739"/>
                </a:cubicBezTo>
                <a:cubicBezTo>
                  <a:pt x="493" y="747"/>
                  <a:pt x="500" y="754"/>
                  <a:pt x="508" y="754"/>
                </a:cubicBezTo>
                <a:cubicBezTo>
                  <a:pt x="516" y="754"/>
                  <a:pt x="523" y="747"/>
                  <a:pt x="523" y="739"/>
                </a:cubicBezTo>
                <a:cubicBezTo>
                  <a:pt x="523" y="731"/>
                  <a:pt x="516" y="724"/>
                  <a:pt x="508" y="724"/>
                </a:cubicBezTo>
                <a:close/>
                <a:moveTo>
                  <a:pt x="508" y="757"/>
                </a:moveTo>
                <a:cubicBezTo>
                  <a:pt x="500" y="757"/>
                  <a:pt x="493" y="764"/>
                  <a:pt x="493" y="772"/>
                </a:cubicBezTo>
                <a:cubicBezTo>
                  <a:pt x="493" y="780"/>
                  <a:pt x="500" y="787"/>
                  <a:pt x="508" y="787"/>
                </a:cubicBezTo>
                <a:cubicBezTo>
                  <a:pt x="516" y="787"/>
                  <a:pt x="523" y="780"/>
                  <a:pt x="523" y="772"/>
                </a:cubicBezTo>
                <a:cubicBezTo>
                  <a:pt x="523" y="764"/>
                  <a:pt x="516" y="757"/>
                  <a:pt x="508" y="757"/>
                </a:cubicBezTo>
                <a:close/>
                <a:moveTo>
                  <a:pt x="508" y="790"/>
                </a:moveTo>
                <a:cubicBezTo>
                  <a:pt x="500" y="790"/>
                  <a:pt x="493" y="797"/>
                  <a:pt x="493" y="805"/>
                </a:cubicBezTo>
                <a:cubicBezTo>
                  <a:pt x="493" y="813"/>
                  <a:pt x="500" y="820"/>
                  <a:pt x="508" y="820"/>
                </a:cubicBezTo>
                <a:cubicBezTo>
                  <a:pt x="516" y="820"/>
                  <a:pt x="523" y="813"/>
                  <a:pt x="523" y="805"/>
                </a:cubicBezTo>
                <a:cubicBezTo>
                  <a:pt x="523" y="797"/>
                  <a:pt x="516" y="790"/>
                  <a:pt x="508" y="790"/>
                </a:cubicBezTo>
                <a:close/>
                <a:moveTo>
                  <a:pt x="508" y="823"/>
                </a:moveTo>
                <a:cubicBezTo>
                  <a:pt x="500" y="823"/>
                  <a:pt x="493" y="830"/>
                  <a:pt x="493" y="838"/>
                </a:cubicBezTo>
                <a:cubicBezTo>
                  <a:pt x="493" y="846"/>
                  <a:pt x="500" y="853"/>
                  <a:pt x="508" y="853"/>
                </a:cubicBezTo>
                <a:cubicBezTo>
                  <a:pt x="516" y="853"/>
                  <a:pt x="523" y="846"/>
                  <a:pt x="523" y="838"/>
                </a:cubicBezTo>
                <a:cubicBezTo>
                  <a:pt x="523" y="830"/>
                  <a:pt x="516" y="823"/>
                  <a:pt x="508" y="823"/>
                </a:cubicBezTo>
                <a:close/>
                <a:moveTo>
                  <a:pt x="508" y="856"/>
                </a:moveTo>
                <a:cubicBezTo>
                  <a:pt x="500" y="856"/>
                  <a:pt x="493" y="863"/>
                  <a:pt x="493" y="871"/>
                </a:cubicBezTo>
                <a:cubicBezTo>
                  <a:pt x="493" y="879"/>
                  <a:pt x="500" y="886"/>
                  <a:pt x="508" y="886"/>
                </a:cubicBezTo>
                <a:cubicBezTo>
                  <a:pt x="516" y="886"/>
                  <a:pt x="523" y="879"/>
                  <a:pt x="523" y="871"/>
                </a:cubicBezTo>
                <a:cubicBezTo>
                  <a:pt x="523" y="863"/>
                  <a:pt x="516" y="856"/>
                  <a:pt x="508" y="856"/>
                </a:cubicBezTo>
                <a:close/>
                <a:moveTo>
                  <a:pt x="508" y="889"/>
                </a:moveTo>
                <a:cubicBezTo>
                  <a:pt x="500" y="889"/>
                  <a:pt x="493" y="895"/>
                  <a:pt x="493" y="904"/>
                </a:cubicBezTo>
                <a:cubicBezTo>
                  <a:pt x="493" y="912"/>
                  <a:pt x="500" y="918"/>
                  <a:pt x="508" y="918"/>
                </a:cubicBezTo>
                <a:cubicBezTo>
                  <a:pt x="516" y="918"/>
                  <a:pt x="523" y="912"/>
                  <a:pt x="523" y="904"/>
                </a:cubicBezTo>
                <a:cubicBezTo>
                  <a:pt x="523" y="895"/>
                  <a:pt x="516" y="889"/>
                  <a:pt x="508" y="889"/>
                </a:cubicBezTo>
                <a:close/>
                <a:moveTo>
                  <a:pt x="508" y="922"/>
                </a:moveTo>
                <a:cubicBezTo>
                  <a:pt x="500" y="922"/>
                  <a:pt x="493" y="928"/>
                  <a:pt x="493" y="937"/>
                </a:cubicBezTo>
                <a:cubicBezTo>
                  <a:pt x="493" y="945"/>
                  <a:pt x="500" y="951"/>
                  <a:pt x="508" y="951"/>
                </a:cubicBezTo>
                <a:cubicBezTo>
                  <a:pt x="516" y="951"/>
                  <a:pt x="523" y="945"/>
                  <a:pt x="523" y="937"/>
                </a:cubicBezTo>
                <a:cubicBezTo>
                  <a:pt x="523" y="928"/>
                  <a:pt x="516" y="922"/>
                  <a:pt x="508" y="922"/>
                </a:cubicBezTo>
                <a:close/>
                <a:moveTo>
                  <a:pt x="508" y="955"/>
                </a:moveTo>
                <a:cubicBezTo>
                  <a:pt x="500" y="955"/>
                  <a:pt x="493" y="961"/>
                  <a:pt x="493" y="970"/>
                </a:cubicBezTo>
                <a:cubicBezTo>
                  <a:pt x="493" y="978"/>
                  <a:pt x="500" y="984"/>
                  <a:pt x="508" y="984"/>
                </a:cubicBezTo>
                <a:cubicBezTo>
                  <a:pt x="516" y="984"/>
                  <a:pt x="523" y="978"/>
                  <a:pt x="523" y="970"/>
                </a:cubicBezTo>
                <a:cubicBezTo>
                  <a:pt x="523" y="961"/>
                  <a:pt x="516" y="955"/>
                  <a:pt x="508" y="955"/>
                </a:cubicBezTo>
                <a:close/>
                <a:moveTo>
                  <a:pt x="508" y="988"/>
                </a:moveTo>
                <a:cubicBezTo>
                  <a:pt x="500" y="988"/>
                  <a:pt x="493" y="994"/>
                  <a:pt x="493" y="1002"/>
                </a:cubicBezTo>
                <a:cubicBezTo>
                  <a:pt x="493" y="1011"/>
                  <a:pt x="500" y="1017"/>
                  <a:pt x="508" y="1017"/>
                </a:cubicBezTo>
                <a:cubicBezTo>
                  <a:pt x="516" y="1017"/>
                  <a:pt x="523" y="1011"/>
                  <a:pt x="523" y="1002"/>
                </a:cubicBezTo>
                <a:cubicBezTo>
                  <a:pt x="523" y="994"/>
                  <a:pt x="516" y="988"/>
                  <a:pt x="508" y="988"/>
                </a:cubicBezTo>
                <a:close/>
                <a:moveTo>
                  <a:pt x="508" y="1021"/>
                </a:moveTo>
                <a:cubicBezTo>
                  <a:pt x="500" y="1021"/>
                  <a:pt x="493" y="1027"/>
                  <a:pt x="493" y="1035"/>
                </a:cubicBezTo>
                <a:cubicBezTo>
                  <a:pt x="493" y="1044"/>
                  <a:pt x="500" y="1050"/>
                  <a:pt x="508" y="1050"/>
                </a:cubicBezTo>
                <a:cubicBezTo>
                  <a:pt x="516" y="1050"/>
                  <a:pt x="523" y="1044"/>
                  <a:pt x="523" y="1035"/>
                </a:cubicBezTo>
                <a:cubicBezTo>
                  <a:pt x="523" y="1027"/>
                  <a:pt x="516" y="1021"/>
                  <a:pt x="508" y="1021"/>
                </a:cubicBezTo>
                <a:close/>
                <a:moveTo>
                  <a:pt x="508" y="1053"/>
                </a:moveTo>
                <a:cubicBezTo>
                  <a:pt x="500" y="1053"/>
                  <a:pt x="493" y="1060"/>
                  <a:pt x="493" y="1068"/>
                </a:cubicBezTo>
                <a:cubicBezTo>
                  <a:pt x="493" y="1076"/>
                  <a:pt x="500" y="1083"/>
                  <a:pt x="508" y="1083"/>
                </a:cubicBezTo>
                <a:cubicBezTo>
                  <a:pt x="516" y="1083"/>
                  <a:pt x="523" y="1076"/>
                  <a:pt x="523" y="1068"/>
                </a:cubicBezTo>
                <a:cubicBezTo>
                  <a:pt x="523" y="1060"/>
                  <a:pt x="516" y="1053"/>
                  <a:pt x="508" y="1053"/>
                </a:cubicBezTo>
                <a:close/>
                <a:moveTo>
                  <a:pt x="508" y="1086"/>
                </a:moveTo>
                <a:cubicBezTo>
                  <a:pt x="500" y="1086"/>
                  <a:pt x="493" y="1093"/>
                  <a:pt x="493" y="1101"/>
                </a:cubicBezTo>
                <a:cubicBezTo>
                  <a:pt x="493" y="1109"/>
                  <a:pt x="500" y="1116"/>
                  <a:pt x="508" y="1116"/>
                </a:cubicBezTo>
                <a:cubicBezTo>
                  <a:pt x="516" y="1116"/>
                  <a:pt x="523" y="1109"/>
                  <a:pt x="523" y="1101"/>
                </a:cubicBezTo>
                <a:cubicBezTo>
                  <a:pt x="523" y="1093"/>
                  <a:pt x="516" y="1086"/>
                  <a:pt x="508" y="1086"/>
                </a:cubicBezTo>
                <a:close/>
                <a:moveTo>
                  <a:pt x="508" y="1119"/>
                </a:moveTo>
                <a:cubicBezTo>
                  <a:pt x="500" y="1119"/>
                  <a:pt x="493" y="1126"/>
                  <a:pt x="493" y="1134"/>
                </a:cubicBezTo>
                <a:cubicBezTo>
                  <a:pt x="493" y="1142"/>
                  <a:pt x="500" y="1149"/>
                  <a:pt x="508" y="1149"/>
                </a:cubicBezTo>
                <a:cubicBezTo>
                  <a:pt x="516" y="1149"/>
                  <a:pt x="523" y="1142"/>
                  <a:pt x="523" y="1134"/>
                </a:cubicBezTo>
                <a:cubicBezTo>
                  <a:pt x="523" y="1126"/>
                  <a:pt x="516" y="1119"/>
                  <a:pt x="508" y="1119"/>
                </a:cubicBezTo>
                <a:close/>
                <a:moveTo>
                  <a:pt x="508" y="1152"/>
                </a:moveTo>
                <a:cubicBezTo>
                  <a:pt x="500" y="1152"/>
                  <a:pt x="493" y="1159"/>
                  <a:pt x="493" y="1167"/>
                </a:cubicBezTo>
                <a:cubicBezTo>
                  <a:pt x="493" y="1175"/>
                  <a:pt x="500" y="1182"/>
                  <a:pt x="508" y="1182"/>
                </a:cubicBezTo>
                <a:cubicBezTo>
                  <a:pt x="516" y="1182"/>
                  <a:pt x="523" y="1175"/>
                  <a:pt x="523" y="1167"/>
                </a:cubicBezTo>
                <a:cubicBezTo>
                  <a:pt x="523" y="1159"/>
                  <a:pt x="516" y="1152"/>
                  <a:pt x="508" y="1152"/>
                </a:cubicBezTo>
                <a:close/>
                <a:moveTo>
                  <a:pt x="508" y="1185"/>
                </a:moveTo>
                <a:cubicBezTo>
                  <a:pt x="500" y="1185"/>
                  <a:pt x="493" y="1192"/>
                  <a:pt x="493" y="1200"/>
                </a:cubicBezTo>
                <a:cubicBezTo>
                  <a:pt x="493" y="1208"/>
                  <a:pt x="500" y="1215"/>
                  <a:pt x="508" y="1215"/>
                </a:cubicBezTo>
                <a:cubicBezTo>
                  <a:pt x="516" y="1215"/>
                  <a:pt x="523" y="1208"/>
                  <a:pt x="523" y="1200"/>
                </a:cubicBezTo>
                <a:cubicBezTo>
                  <a:pt x="523" y="1192"/>
                  <a:pt x="516" y="1185"/>
                  <a:pt x="508" y="1185"/>
                </a:cubicBezTo>
                <a:close/>
                <a:moveTo>
                  <a:pt x="508" y="1218"/>
                </a:moveTo>
                <a:cubicBezTo>
                  <a:pt x="500" y="1218"/>
                  <a:pt x="493" y="1225"/>
                  <a:pt x="493" y="1233"/>
                </a:cubicBezTo>
                <a:cubicBezTo>
                  <a:pt x="493" y="1241"/>
                  <a:pt x="500" y="1248"/>
                  <a:pt x="508" y="1248"/>
                </a:cubicBezTo>
                <a:cubicBezTo>
                  <a:pt x="516" y="1248"/>
                  <a:pt x="523" y="1241"/>
                  <a:pt x="523" y="1233"/>
                </a:cubicBezTo>
                <a:cubicBezTo>
                  <a:pt x="523" y="1225"/>
                  <a:pt x="516" y="1218"/>
                  <a:pt x="508" y="1218"/>
                </a:cubicBezTo>
                <a:close/>
                <a:moveTo>
                  <a:pt x="508" y="1251"/>
                </a:moveTo>
                <a:cubicBezTo>
                  <a:pt x="500" y="1251"/>
                  <a:pt x="493" y="1258"/>
                  <a:pt x="493" y="1266"/>
                </a:cubicBezTo>
                <a:cubicBezTo>
                  <a:pt x="493" y="1274"/>
                  <a:pt x="500" y="1281"/>
                  <a:pt x="508" y="1281"/>
                </a:cubicBezTo>
                <a:cubicBezTo>
                  <a:pt x="516" y="1281"/>
                  <a:pt x="523" y="1274"/>
                  <a:pt x="523" y="1266"/>
                </a:cubicBezTo>
                <a:cubicBezTo>
                  <a:pt x="523" y="1258"/>
                  <a:pt x="516" y="1251"/>
                  <a:pt x="508" y="1251"/>
                </a:cubicBezTo>
                <a:close/>
                <a:moveTo>
                  <a:pt x="508" y="1284"/>
                </a:moveTo>
                <a:cubicBezTo>
                  <a:pt x="500" y="1284"/>
                  <a:pt x="493" y="1291"/>
                  <a:pt x="493" y="1299"/>
                </a:cubicBezTo>
                <a:cubicBezTo>
                  <a:pt x="493" y="1307"/>
                  <a:pt x="500" y="1314"/>
                  <a:pt x="508" y="1314"/>
                </a:cubicBezTo>
                <a:cubicBezTo>
                  <a:pt x="516" y="1314"/>
                  <a:pt x="523" y="1307"/>
                  <a:pt x="523" y="1299"/>
                </a:cubicBezTo>
                <a:cubicBezTo>
                  <a:pt x="523" y="1291"/>
                  <a:pt x="516" y="1284"/>
                  <a:pt x="508" y="1284"/>
                </a:cubicBezTo>
                <a:close/>
                <a:moveTo>
                  <a:pt x="508" y="1317"/>
                </a:moveTo>
                <a:cubicBezTo>
                  <a:pt x="500" y="1317"/>
                  <a:pt x="493" y="1323"/>
                  <a:pt x="493" y="1332"/>
                </a:cubicBezTo>
                <a:cubicBezTo>
                  <a:pt x="493" y="1340"/>
                  <a:pt x="500" y="1346"/>
                  <a:pt x="508" y="1346"/>
                </a:cubicBezTo>
                <a:cubicBezTo>
                  <a:pt x="516" y="1346"/>
                  <a:pt x="523" y="1340"/>
                  <a:pt x="523" y="1332"/>
                </a:cubicBezTo>
                <a:cubicBezTo>
                  <a:pt x="523" y="1323"/>
                  <a:pt x="516" y="1317"/>
                  <a:pt x="508" y="1317"/>
                </a:cubicBezTo>
                <a:close/>
                <a:moveTo>
                  <a:pt x="508" y="1350"/>
                </a:moveTo>
                <a:cubicBezTo>
                  <a:pt x="500" y="1350"/>
                  <a:pt x="493" y="1356"/>
                  <a:pt x="493" y="1365"/>
                </a:cubicBezTo>
                <a:cubicBezTo>
                  <a:pt x="493" y="1373"/>
                  <a:pt x="500" y="1379"/>
                  <a:pt x="508" y="1379"/>
                </a:cubicBezTo>
                <a:cubicBezTo>
                  <a:pt x="516" y="1379"/>
                  <a:pt x="523" y="1373"/>
                  <a:pt x="523" y="1365"/>
                </a:cubicBezTo>
                <a:cubicBezTo>
                  <a:pt x="523" y="1356"/>
                  <a:pt x="516" y="1350"/>
                  <a:pt x="508" y="1350"/>
                </a:cubicBezTo>
                <a:close/>
                <a:moveTo>
                  <a:pt x="508" y="1383"/>
                </a:moveTo>
                <a:cubicBezTo>
                  <a:pt x="500" y="1383"/>
                  <a:pt x="493" y="1389"/>
                  <a:pt x="493" y="1397"/>
                </a:cubicBezTo>
                <a:cubicBezTo>
                  <a:pt x="493" y="1406"/>
                  <a:pt x="500" y="1412"/>
                  <a:pt x="508" y="1412"/>
                </a:cubicBezTo>
                <a:cubicBezTo>
                  <a:pt x="516" y="1412"/>
                  <a:pt x="523" y="1406"/>
                  <a:pt x="523" y="1397"/>
                </a:cubicBezTo>
                <a:cubicBezTo>
                  <a:pt x="523" y="1389"/>
                  <a:pt x="516" y="1383"/>
                  <a:pt x="508" y="1383"/>
                </a:cubicBezTo>
                <a:close/>
                <a:moveTo>
                  <a:pt x="508" y="1416"/>
                </a:moveTo>
                <a:cubicBezTo>
                  <a:pt x="500" y="1416"/>
                  <a:pt x="493" y="1422"/>
                  <a:pt x="493" y="1430"/>
                </a:cubicBezTo>
                <a:cubicBezTo>
                  <a:pt x="493" y="1439"/>
                  <a:pt x="500" y="1445"/>
                  <a:pt x="508" y="1445"/>
                </a:cubicBezTo>
                <a:cubicBezTo>
                  <a:pt x="516" y="1445"/>
                  <a:pt x="523" y="1439"/>
                  <a:pt x="523" y="1430"/>
                </a:cubicBezTo>
                <a:cubicBezTo>
                  <a:pt x="523" y="1422"/>
                  <a:pt x="516" y="1416"/>
                  <a:pt x="508" y="1416"/>
                </a:cubicBezTo>
                <a:close/>
                <a:moveTo>
                  <a:pt x="541" y="0"/>
                </a:moveTo>
                <a:cubicBezTo>
                  <a:pt x="532" y="0"/>
                  <a:pt x="526" y="7"/>
                  <a:pt x="526" y="15"/>
                </a:cubicBezTo>
                <a:cubicBezTo>
                  <a:pt x="526" y="23"/>
                  <a:pt x="532" y="30"/>
                  <a:pt x="541" y="30"/>
                </a:cubicBezTo>
                <a:cubicBezTo>
                  <a:pt x="549" y="30"/>
                  <a:pt x="555" y="23"/>
                  <a:pt x="555" y="15"/>
                </a:cubicBezTo>
                <a:cubicBezTo>
                  <a:pt x="555" y="7"/>
                  <a:pt x="549" y="0"/>
                  <a:pt x="541" y="0"/>
                </a:cubicBezTo>
                <a:close/>
                <a:moveTo>
                  <a:pt x="541" y="33"/>
                </a:moveTo>
                <a:cubicBezTo>
                  <a:pt x="532" y="33"/>
                  <a:pt x="526" y="40"/>
                  <a:pt x="526" y="48"/>
                </a:cubicBezTo>
                <a:cubicBezTo>
                  <a:pt x="526" y="56"/>
                  <a:pt x="532" y="63"/>
                  <a:pt x="541" y="63"/>
                </a:cubicBezTo>
                <a:cubicBezTo>
                  <a:pt x="549" y="63"/>
                  <a:pt x="555" y="56"/>
                  <a:pt x="555" y="48"/>
                </a:cubicBezTo>
                <a:cubicBezTo>
                  <a:pt x="555" y="40"/>
                  <a:pt x="549" y="33"/>
                  <a:pt x="541" y="33"/>
                </a:cubicBezTo>
                <a:close/>
                <a:moveTo>
                  <a:pt x="541" y="66"/>
                </a:moveTo>
                <a:cubicBezTo>
                  <a:pt x="532" y="66"/>
                  <a:pt x="526" y="72"/>
                  <a:pt x="526" y="81"/>
                </a:cubicBezTo>
                <a:cubicBezTo>
                  <a:pt x="526" y="89"/>
                  <a:pt x="532" y="95"/>
                  <a:pt x="541" y="95"/>
                </a:cubicBezTo>
                <a:cubicBezTo>
                  <a:pt x="549" y="95"/>
                  <a:pt x="555" y="89"/>
                  <a:pt x="555" y="81"/>
                </a:cubicBezTo>
                <a:cubicBezTo>
                  <a:pt x="555" y="72"/>
                  <a:pt x="549" y="66"/>
                  <a:pt x="541" y="66"/>
                </a:cubicBezTo>
                <a:close/>
                <a:moveTo>
                  <a:pt x="541" y="99"/>
                </a:moveTo>
                <a:cubicBezTo>
                  <a:pt x="532" y="99"/>
                  <a:pt x="526" y="105"/>
                  <a:pt x="526" y="114"/>
                </a:cubicBezTo>
                <a:cubicBezTo>
                  <a:pt x="526" y="122"/>
                  <a:pt x="532" y="128"/>
                  <a:pt x="541" y="128"/>
                </a:cubicBezTo>
                <a:cubicBezTo>
                  <a:pt x="549" y="128"/>
                  <a:pt x="555" y="122"/>
                  <a:pt x="555" y="114"/>
                </a:cubicBezTo>
                <a:cubicBezTo>
                  <a:pt x="555" y="105"/>
                  <a:pt x="549" y="99"/>
                  <a:pt x="541" y="99"/>
                </a:cubicBezTo>
                <a:close/>
                <a:moveTo>
                  <a:pt x="541" y="132"/>
                </a:moveTo>
                <a:cubicBezTo>
                  <a:pt x="532" y="132"/>
                  <a:pt x="526" y="138"/>
                  <a:pt x="526" y="147"/>
                </a:cubicBezTo>
                <a:cubicBezTo>
                  <a:pt x="526" y="155"/>
                  <a:pt x="532" y="161"/>
                  <a:pt x="541" y="161"/>
                </a:cubicBezTo>
                <a:cubicBezTo>
                  <a:pt x="549" y="161"/>
                  <a:pt x="555" y="155"/>
                  <a:pt x="555" y="147"/>
                </a:cubicBezTo>
                <a:cubicBezTo>
                  <a:pt x="555" y="138"/>
                  <a:pt x="549" y="132"/>
                  <a:pt x="541" y="132"/>
                </a:cubicBezTo>
                <a:close/>
                <a:moveTo>
                  <a:pt x="541" y="165"/>
                </a:moveTo>
                <a:cubicBezTo>
                  <a:pt x="532" y="165"/>
                  <a:pt x="526" y="171"/>
                  <a:pt x="526" y="179"/>
                </a:cubicBezTo>
                <a:cubicBezTo>
                  <a:pt x="526" y="188"/>
                  <a:pt x="532" y="194"/>
                  <a:pt x="541" y="194"/>
                </a:cubicBezTo>
                <a:cubicBezTo>
                  <a:pt x="549" y="194"/>
                  <a:pt x="555" y="188"/>
                  <a:pt x="555" y="179"/>
                </a:cubicBezTo>
                <a:cubicBezTo>
                  <a:pt x="555" y="171"/>
                  <a:pt x="549" y="165"/>
                  <a:pt x="541" y="165"/>
                </a:cubicBezTo>
                <a:close/>
                <a:moveTo>
                  <a:pt x="541" y="198"/>
                </a:moveTo>
                <a:cubicBezTo>
                  <a:pt x="532" y="198"/>
                  <a:pt x="526" y="204"/>
                  <a:pt x="526" y="212"/>
                </a:cubicBezTo>
                <a:cubicBezTo>
                  <a:pt x="526" y="221"/>
                  <a:pt x="532" y="227"/>
                  <a:pt x="541" y="227"/>
                </a:cubicBezTo>
                <a:cubicBezTo>
                  <a:pt x="549" y="227"/>
                  <a:pt x="555" y="221"/>
                  <a:pt x="555" y="212"/>
                </a:cubicBezTo>
                <a:cubicBezTo>
                  <a:pt x="555" y="204"/>
                  <a:pt x="549" y="198"/>
                  <a:pt x="541" y="198"/>
                </a:cubicBezTo>
                <a:close/>
                <a:moveTo>
                  <a:pt x="541" y="230"/>
                </a:moveTo>
                <a:cubicBezTo>
                  <a:pt x="532" y="230"/>
                  <a:pt x="526" y="237"/>
                  <a:pt x="526" y="245"/>
                </a:cubicBezTo>
                <a:cubicBezTo>
                  <a:pt x="526" y="253"/>
                  <a:pt x="532" y="260"/>
                  <a:pt x="541" y="260"/>
                </a:cubicBezTo>
                <a:cubicBezTo>
                  <a:pt x="549" y="260"/>
                  <a:pt x="555" y="253"/>
                  <a:pt x="555" y="245"/>
                </a:cubicBezTo>
                <a:cubicBezTo>
                  <a:pt x="555" y="237"/>
                  <a:pt x="549" y="230"/>
                  <a:pt x="541" y="230"/>
                </a:cubicBezTo>
                <a:close/>
                <a:moveTo>
                  <a:pt x="541" y="263"/>
                </a:moveTo>
                <a:cubicBezTo>
                  <a:pt x="532" y="263"/>
                  <a:pt x="526" y="270"/>
                  <a:pt x="526" y="278"/>
                </a:cubicBezTo>
                <a:cubicBezTo>
                  <a:pt x="526" y="286"/>
                  <a:pt x="532" y="293"/>
                  <a:pt x="541" y="293"/>
                </a:cubicBezTo>
                <a:cubicBezTo>
                  <a:pt x="549" y="293"/>
                  <a:pt x="555" y="286"/>
                  <a:pt x="555" y="278"/>
                </a:cubicBezTo>
                <a:cubicBezTo>
                  <a:pt x="555" y="270"/>
                  <a:pt x="549" y="263"/>
                  <a:pt x="541" y="263"/>
                </a:cubicBezTo>
                <a:close/>
                <a:moveTo>
                  <a:pt x="541" y="296"/>
                </a:moveTo>
                <a:cubicBezTo>
                  <a:pt x="532" y="296"/>
                  <a:pt x="526" y="303"/>
                  <a:pt x="526" y="311"/>
                </a:cubicBezTo>
                <a:cubicBezTo>
                  <a:pt x="526" y="319"/>
                  <a:pt x="532" y="326"/>
                  <a:pt x="541" y="326"/>
                </a:cubicBezTo>
                <a:cubicBezTo>
                  <a:pt x="549" y="326"/>
                  <a:pt x="555" y="319"/>
                  <a:pt x="555" y="311"/>
                </a:cubicBezTo>
                <a:cubicBezTo>
                  <a:pt x="555" y="303"/>
                  <a:pt x="549" y="296"/>
                  <a:pt x="541" y="296"/>
                </a:cubicBezTo>
                <a:close/>
                <a:moveTo>
                  <a:pt x="541" y="329"/>
                </a:moveTo>
                <a:cubicBezTo>
                  <a:pt x="532" y="329"/>
                  <a:pt x="526" y="336"/>
                  <a:pt x="526" y="344"/>
                </a:cubicBezTo>
                <a:cubicBezTo>
                  <a:pt x="526" y="352"/>
                  <a:pt x="532" y="359"/>
                  <a:pt x="541" y="359"/>
                </a:cubicBezTo>
                <a:cubicBezTo>
                  <a:pt x="549" y="359"/>
                  <a:pt x="555" y="352"/>
                  <a:pt x="555" y="344"/>
                </a:cubicBezTo>
                <a:cubicBezTo>
                  <a:pt x="555" y="336"/>
                  <a:pt x="549" y="329"/>
                  <a:pt x="541" y="329"/>
                </a:cubicBezTo>
                <a:close/>
                <a:moveTo>
                  <a:pt x="541" y="362"/>
                </a:moveTo>
                <a:cubicBezTo>
                  <a:pt x="532" y="362"/>
                  <a:pt x="526" y="369"/>
                  <a:pt x="526" y="377"/>
                </a:cubicBezTo>
                <a:cubicBezTo>
                  <a:pt x="526" y="385"/>
                  <a:pt x="532" y="392"/>
                  <a:pt x="541" y="392"/>
                </a:cubicBezTo>
                <a:cubicBezTo>
                  <a:pt x="549" y="392"/>
                  <a:pt x="555" y="385"/>
                  <a:pt x="555" y="377"/>
                </a:cubicBezTo>
                <a:cubicBezTo>
                  <a:pt x="555" y="369"/>
                  <a:pt x="549" y="362"/>
                  <a:pt x="541" y="362"/>
                </a:cubicBezTo>
                <a:close/>
                <a:moveTo>
                  <a:pt x="541" y="395"/>
                </a:moveTo>
                <a:cubicBezTo>
                  <a:pt x="532" y="395"/>
                  <a:pt x="526" y="402"/>
                  <a:pt x="526" y="410"/>
                </a:cubicBezTo>
                <a:cubicBezTo>
                  <a:pt x="526" y="418"/>
                  <a:pt x="532" y="425"/>
                  <a:pt x="541" y="425"/>
                </a:cubicBezTo>
                <a:cubicBezTo>
                  <a:pt x="549" y="425"/>
                  <a:pt x="555" y="418"/>
                  <a:pt x="555" y="410"/>
                </a:cubicBezTo>
                <a:cubicBezTo>
                  <a:pt x="555" y="402"/>
                  <a:pt x="549" y="395"/>
                  <a:pt x="541" y="395"/>
                </a:cubicBezTo>
                <a:close/>
                <a:moveTo>
                  <a:pt x="541" y="428"/>
                </a:moveTo>
                <a:cubicBezTo>
                  <a:pt x="532" y="428"/>
                  <a:pt x="526" y="435"/>
                  <a:pt x="526" y="443"/>
                </a:cubicBezTo>
                <a:cubicBezTo>
                  <a:pt x="526" y="451"/>
                  <a:pt x="532" y="458"/>
                  <a:pt x="541" y="458"/>
                </a:cubicBezTo>
                <a:cubicBezTo>
                  <a:pt x="549" y="458"/>
                  <a:pt x="555" y="451"/>
                  <a:pt x="555" y="443"/>
                </a:cubicBezTo>
                <a:cubicBezTo>
                  <a:pt x="555" y="435"/>
                  <a:pt x="549" y="428"/>
                  <a:pt x="541" y="428"/>
                </a:cubicBezTo>
                <a:close/>
                <a:moveTo>
                  <a:pt x="541" y="461"/>
                </a:moveTo>
                <a:cubicBezTo>
                  <a:pt x="532" y="461"/>
                  <a:pt x="526" y="468"/>
                  <a:pt x="526" y="476"/>
                </a:cubicBezTo>
                <a:cubicBezTo>
                  <a:pt x="526" y="484"/>
                  <a:pt x="532" y="491"/>
                  <a:pt x="541" y="491"/>
                </a:cubicBezTo>
                <a:cubicBezTo>
                  <a:pt x="549" y="491"/>
                  <a:pt x="555" y="484"/>
                  <a:pt x="555" y="476"/>
                </a:cubicBezTo>
                <a:cubicBezTo>
                  <a:pt x="555" y="468"/>
                  <a:pt x="549" y="461"/>
                  <a:pt x="541" y="461"/>
                </a:cubicBezTo>
                <a:close/>
                <a:moveTo>
                  <a:pt x="541" y="494"/>
                </a:moveTo>
                <a:cubicBezTo>
                  <a:pt x="532" y="494"/>
                  <a:pt x="526" y="500"/>
                  <a:pt x="526" y="509"/>
                </a:cubicBezTo>
                <a:cubicBezTo>
                  <a:pt x="526" y="517"/>
                  <a:pt x="532" y="523"/>
                  <a:pt x="541" y="523"/>
                </a:cubicBezTo>
                <a:cubicBezTo>
                  <a:pt x="549" y="523"/>
                  <a:pt x="555" y="517"/>
                  <a:pt x="555" y="509"/>
                </a:cubicBezTo>
                <a:cubicBezTo>
                  <a:pt x="555" y="500"/>
                  <a:pt x="549" y="494"/>
                  <a:pt x="541" y="494"/>
                </a:cubicBezTo>
                <a:close/>
                <a:moveTo>
                  <a:pt x="541" y="527"/>
                </a:moveTo>
                <a:cubicBezTo>
                  <a:pt x="532" y="527"/>
                  <a:pt x="526" y="533"/>
                  <a:pt x="526" y="542"/>
                </a:cubicBezTo>
                <a:cubicBezTo>
                  <a:pt x="526" y="550"/>
                  <a:pt x="532" y="556"/>
                  <a:pt x="541" y="556"/>
                </a:cubicBezTo>
                <a:cubicBezTo>
                  <a:pt x="549" y="556"/>
                  <a:pt x="555" y="550"/>
                  <a:pt x="555" y="542"/>
                </a:cubicBezTo>
                <a:cubicBezTo>
                  <a:pt x="555" y="533"/>
                  <a:pt x="549" y="527"/>
                  <a:pt x="541" y="527"/>
                </a:cubicBezTo>
                <a:close/>
                <a:moveTo>
                  <a:pt x="541" y="560"/>
                </a:moveTo>
                <a:cubicBezTo>
                  <a:pt x="532" y="560"/>
                  <a:pt x="526" y="566"/>
                  <a:pt x="526" y="574"/>
                </a:cubicBezTo>
                <a:cubicBezTo>
                  <a:pt x="526" y="583"/>
                  <a:pt x="532" y="589"/>
                  <a:pt x="541" y="589"/>
                </a:cubicBezTo>
                <a:cubicBezTo>
                  <a:pt x="549" y="589"/>
                  <a:pt x="555" y="583"/>
                  <a:pt x="555" y="574"/>
                </a:cubicBezTo>
                <a:cubicBezTo>
                  <a:pt x="555" y="566"/>
                  <a:pt x="549" y="560"/>
                  <a:pt x="541" y="560"/>
                </a:cubicBezTo>
                <a:close/>
                <a:moveTo>
                  <a:pt x="541" y="593"/>
                </a:moveTo>
                <a:cubicBezTo>
                  <a:pt x="532" y="593"/>
                  <a:pt x="526" y="599"/>
                  <a:pt x="526" y="607"/>
                </a:cubicBezTo>
                <a:cubicBezTo>
                  <a:pt x="526" y="616"/>
                  <a:pt x="532" y="622"/>
                  <a:pt x="541" y="622"/>
                </a:cubicBezTo>
                <a:cubicBezTo>
                  <a:pt x="549" y="622"/>
                  <a:pt x="555" y="616"/>
                  <a:pt x="555" y="607"/>
                </a:cubicBezTo>
                <a:cubicBezTo>
                  <a:pt x="555" y="599"/>
                  <a:pt x="549" y="593"/>
                  <a:pt x="541" y="593"/>
                </a:cubicBezTo>
                <a:close/>
                <a:moveTo>
                  <a:pt x="541" y="625"/>
                </a:moveTo>
                <a:cubicBezTo>
                  <a:pt x="532" y="625"/>
                  <a:pt x="526" y="632"/>
                  <a:pt x="526" y="640"/>
                </a:cubicBezTo>
                <a:cubicBezTo>
                  <a:pt x="526" y="648"/>
                  <a:pt x="532" y="655"/>
                  <a:pt x="541" y="655"/>
                </a:cubicBezTo>
                <a:cubicBezTo>
                  <a:pt x="549" y="655"/>
                  <a:pt x="555" y="648"/>
                  <a:pt x="555" y="640"/>
                </a:cubicBezTo>
                <a:cubicBezTo>
                  <a:pt x="555" y="632"/>
                  <a:pt x="549" y="625"/>
                  <a:pt x="541" y="625"/>
                </a:cubicBezTo>
                <a:close/>
                <a:moveTo>
                  <a:pt x="541" y="658"/>
                </a:moveTo>
                <a:cubicBezTo>
                  <a:pt x="532" y="658"/>
                  <a:pt x="526" y="665"/>
                  <a:pt x="526" y="673"/>
                </a:cubicBezTo>
                <a:cubicBezTo>
                  <a:pt x="526" y="681"/>
                  <a:pt x="532" y="688"/>
                  <a:pt x="541" y="688"/>
                </a:cubicBezTo>
                <a:cubicBezTo>
                  <a:pt x="549" y="688"/>
                  <a:pt x="555" y="681"/>
                  <a:pt x="555" y="673"/>
                </a:cubicBezTo>
                <a:cubicBezTo>
                  <a:pt x="555" y="665"/>
                  <a:pt x="549" y="658"/>
                  <a:pt x="541" y="658"/>
                </a:cubicBezTo>
                <a:close/>
                <a:moveTo>
                  <a:pt x="541" y="691"/>
                </a:moveTo>
                <a:cubicBezTo>
                  <a:pt x="532" y="691"/>
                  <a:pt x="526" y="698"/>
                  <a:pt x="526" y="706"/>
                </a:cubicBezTo>
                <a:cubicBezTo>
                  <a:pt x="526" y="714"/>
                  <a:pt x="532" y="721"/>
                  <a:pt x="541" y="721"/>
                </a:cubicBezTo>
                <a:cubicBezTo>
                  <a:pt x="549" y="721"/>
                  <a:pt x="555" y="714"/>
                  <a:pt x="555" y="706"/>
                </a:cubicBezTo>
                <a:cubicBezTo>
                  <a:pt x="555" y="698"/>
                  <a:pt x="549" y="691"/>
                  <a:pt x="541" y="691"/>
                </a:cubicBezTo>
                <a:close/>
                <a:moveTo>
                  <a:pt x="541" y="724"/>
                </a:moveTo>
                <a:cubicBezTo>
                  <a:pt x="532" y="724"/>
                  <a:pt x="526" y="731"/>
                  <a:pt x="526" y="739"/>
                </a:cubicBezTo>
                <a:cubicBezTo>
                  <a:pt x="526" y="747"/>
                  <a:pt x="532" y="754"/>
                  <a:pt x="541" y="754"/>
                </a:cubicBezTo>
                <a:cubicBezTo>
                  <a:pt x="549" y="754"/>
                  <a:pt x="555" y="747"/>
                  <a:pt x="555" y="739"/>
                </a:cubicBezTo>
                <a:cubicBezTo>
                  <a:pt x="555" y="731"/>
                  <a:pt x="549" y="724"/>
                  <a:pt x="541" y="724"/>
                </a:cubicBezTo>
                <a:close/>
                <a:moveTo>
                  <a:pt x="541" y="757"/>
                </a:moveTo>
                <a:cubicBezTo>
                  <a:pt x="532" y="757"/>
                  <a:pt x="526" y="764"/>
                  <a:pt x="526" y="772"/>
                </a:cubicBezTo>
                <a:cubicBezTo>
                  <a:pt x="526" y="780"/>
                  <a:pt x="532" y="787"/>
                  <a:pt x="541" y="787"/>
                </a:cubicBezTo>
                <a:cubicBezTo>
                  <a:pt x="549" y="787"/>
                  <a:pt x="555" y="780"/>
                  <a:pt x="555" y="772"/>
                </a:cubicBezTo>
                <a:cubicBezTo>
                  <a:pt x="555" y="764"/>
                  <a:pt x="549" y="757"/>
                  <a:pt x="541" y="757"/>
                </a:cubicBezTo>
                <a:close/>
                <a:moveTo>
                  <a:pt x="541" y="790"/>
                </a:moveTo>
                <a:cubicBezTo>
                  <a:pt x="532" y="790"/>
                  <a:pt x="526" y="797"/>
                  <a:pt x="526" y="805"/>
                </a:cubicBezTo>
                <a:cubicBezTo>
                  <a:pt x="526" y="813"/>
                  <a:pt x="532" y="820"/>
                  <a:pt x="541" y="820"/>
                </a:cubicBezTo>
                <a:cubicBezTo>
                  <a:pt x="549" y="820"/>
                  <a:pt x="555" y="813"/>
                  <a:pt x="555" y="805"/>
                </a:cubicBezTo>
                <a:cubicBezTo>
                  <a:pt x="555" y="797"/>
                  <a:pt x="549" y="790"/>
                  <a:pt x="541" y="790"/>
                </a:cubicBezTo>
                <a:close/>
                <a:moveTo>
                  <a:pt x="541" y="823"/>
                </a:moveTo>
                <a:cubicBezTo>
                  <a:pt x="532" y="823"/>
                  <a:pt x="526" y="830"/>
                  <a:pt x="526" y="838"/>
                </a:cubicBezTo>
                <a:cubicBezTo>
                  <a:pt x="526" y="846"/>
                  <a:pt x="532" y="853"/>
                  <a:pt x="541" y="853"/>
                </a:cubicBezTo>
                <a:cubicBezTo>
                  <a:pt x="549" y="853"/>
                  <a:pt x="555" y="846"/>
                  <a:pt x="555" y="838"/>
                </a:cubicBezTo>
                <a:cubicBezTo>
                  <a:pt x="555" y="830"/>
                  <a:pt x="549" y="823"/>
                  <a:pt x="541" y="823"/>
                </a:cubicBezTo>
                <a:close/>
                <a:moveTo>
                  <a:pt x="541" y="856"/>
                </a:moveTo>
                <a:cubicBezTo>
                  <a:pt x="532" y="856"/>
                  <a:pt x="526" y="863"/>
                  <a:pt x="526" y="871"/>
                </a:cubicBezTo>
                <a:cubicBezTo>
                  <a:pt x="526" y="879"/>
                  <a:pt x="532" y="886"/>
                  <a:pt x="541" y="886"/>
                </a:cubicBezTo>
                <a:cubicBezTo>
                  <a:pt x="549" y="886"/>
                  <a:pt x="555" y="879"/>
                  <a:pt x="555" y="871"/>
                </a:cubicBezTo>
                <a:cubicBezTo>
                  <a:pt x="555" y="863"/>
                  <a:pt x="549" y="856"/>
                  <a:pt x="541" y="856"/>
                </a:cubicBezTo>
                <a:close/>
                <a:moveTo>
                  <a:pt x="541" y="889"/>
                </a:moveTo>
                <a:cubicBezTo>
                  <a:pt x="532" y="889"/>
                  <a:pt x="526" y="895"/>
                  <a:pt x="526" y="904"/>
                </a:cubicBezTo>
                <a:cubicBezTo>
                  <a:pt x="526" y="912"/>
                  <a:pt x="532" y="918"/>
                  <a:pt x="541" y="918"/>
                </a:cubicBezTo>
                <a:cubicBezTo>
                  <a:pt x="549" y="918"/>
                  <a:pt x="555" y="912"/>
                  <a:pt x="555" y="904"/>
                </a:cubicBezTo>
                <a:cubicBezTo>
                  <a:pt x="555" y="895"/>
                  <a:pt x="549" y="889"/>
                  <a:pt x="541" y="889"/>
                </a:cubicBezTo>
                <a:close/>
                <a:moveTo>
                  <a:pt x="541" y="922"/>
                </a:moveTo>
                <a:cubicBezTo>
                  <a:pt x="532" y="922"/>
                  <a:pt x="526" y="928"/>
                  <a:pt x="526" y="937"/>
                </a:cubicBezTo>
                <a:cubicBezTo>
                  <a:pt x="526" y="945"/>
                  <a:pt x="532" y="951"/>
                  <a:pt x="541" y="951"/>
                </a:cubicBezTo>
                <a:cubicBezTo>
                  <a:pt x="549" y="951"/>
                  <a:pt x="555" y="945"/>
                  <a:pt x="555" y="937"/>
                </a:cubicBezTo>
                <a:cubicBezTo>
                  <a:pt x="555" y="928"/>
                  <a:pt x="549" y="922"/>
                  <a:pt x="541" y="922"/>
                </a:cubicBezTo>
                <a:close/>
                <a:moveTo>
                  <a:pt x="541" y="955"/>
                </a:moveTo>
                <a:cubicBezTo>
                  <a:pt x="532" y="955"/>
                  <a:pt x="526" y="961"/>
                  <a:pt x="526" y="970"/>
                </a:cubicBezTo>
                <a:cubicBezTo>
                  <a:pt x="526" y="978"/>
                  <a:pt x="532" y="984"/>
                  <a:pt x="541" y="984"/>
                </a:cubicBezTo>
                <a:cubicBezTo>
                  <a:pt x="549" y="984"/>
                  <a:pt x="555" y="978"/>
                  <a:pt x="555" y="970"/>
                </a:cubicBezTo>
                <a:cubicBezTo>
                  <a:pt x="555" y="961"/>
                  <a:pt x="549" y="955"/>
                  <a:pt x="541" y="955"/>
                </a:cubicBezTo>
                <a:close/>
                <a:moveTo>
                  <a:pt x="541" y="988"/>
                </a:moveTo>
                <a:cubicBezTo>
                  <a:pt x="532" y="988"/>
                  <a:pt x="526" y="994"/>
                  <a:pt x="526" y="1002"/>
                </a:cubicBezTo>
                <a:cubicBezTo>
                  <a:pt x="526" y="1011"/>
                  <a:pt x="532" y="1017"/>
                  <a:pt x="541" y="1017"/>
                </a:cubicBezTo>
                <a:cubicBezTo>
                  <a:pt x="549" y="1017"/>
                  <a:pt x="555" y="1011"/>
                  <a:pt x="555" y="1002"/>
                </a:cubicBezTo>
                <a:cubicBezTo>
                  <a:pt x="555" y="994"/>
                  <a:pt x="549" y="988"/>
                  <a:pt x="541" y="988"/>
                </a:cubicBezTo>
                <a:close/>
                <a:moveTo>
                  <a:pt x="541" y="1021"/>
                </a:moveTo>
                <a:cubicBezTo>
                  <a:pt x="532" y="1021"/>
                  <a:pt x="526" y="1027"/>
                  <a:pt x="526" y="1035"/>
                </a:cubicBezTo>
                <a:cubicBezTo>
                  <a:pt x="526" y="1044"/>
                  <a:pt x="532" y="1050"/>
                  <a:pt x="541" y="1050"/>
                </a:cubicBezTo>
                <a:cubicBezTo>
                  <a:pt x="549" y="1050"/>
                  <a:pt x="555" y="1044"/>
                  <a:pt x="555" y="1035"/>
                </a:cubicBezTo>
                <a:cubicBezTo>
                  <a:pt x="555" y="1027"/>
                  <a:pt x="549" y="1021"/>
                  <a:pt x="541" y="1021"/>
                </a:cubicBezTo>
                <a:close/>
                <a:moveTo>
                  <a:pt x="541" y="1053"/>
                </a:moveTo>
                <a:cubicBezTo>
                  <a:pt x="532" y="1053"/>
                  <a:pt x="526" y="1060"/>
                  <a:pt x="526" y="1068"/>
                </a:cubicBezTo>
                <a:cubicBezTo>
                  <a:pt x="526" y="1076"/>
                  <a:pt x="532" y="1083"/>
                  <a:pt x="541" y="1083"/>
                </a:cubicBezTo>
                <a:cubicBezTo>
                  <a:pt x="549" y="1083"/>
                  <a:pt x="555" y="1076"/>
                  <a:pt x="555" y="1068"/>
                </a:cubicBezTo>
                <a:cubicBezTo>
                  <a:pt x="555" y="1060"/>
                  <a:pt x="549" y="1053"/>
                  <a:pt x="541" y="1053"/>
                </a:cubicBezTo>
                <a:close/>
                <a:moveTo>
                  <a:pt x="541" y="1086"/>
                </a:moveTo>
                <a:cubicBezTo>
                  <a:pt x="532" y="1086"/>
                  <a:pt x="526" y="1093"/>
                  <a:pt x="526" y="1101"/>
                </a:cubicBezTo>
                <a:cubicBezTo>
                  <a:pt x="526" y="1109"/>
                  <a:pt x="532" y="1116"/>
                  <a:pt x="541" y="1116"/>
                </a:cubicBezTo>
                <a:cubicBezTo>
                  <a:pt x="549" y="1116"/>
                  <a:pt x="555" y="1109"/>
                  <a:pt x="555" y="1101"/>
                </a:cubicBezTo>
                <a:cubicBezTo>
                  <a:pt x="555" y="1093"/>
                  <a:pt x="549" y="1086"/>
                  <a:pt x="541" y="1086"/>
                </a:cubicBezTo>
                <a:close/>
                <a:moveTo>
                  <a:pt x="541" y="1119"/>
                </a:moveTo>
                <a:cubicBezTo>
                  <a:pt x="532" y="1119"/>
                  <a:pt x="526" y="1126"/>
                  <a:pt x="526" y="1134"/>
                </a:cubicBezTo>
                <a:cubicBezTo>
                  <a:pt x="526" y="1142"/>
                  <a:pt x="532" y="1149"/>
                  <a:pt x="541" y="1149"/>
                </a:cubicBezTo>
                <a:cubicBezTo>
                  <a:pt x="549" y="1149"/>
                  <a:pt x="555" y="1142"/>
                  <a:pt x="555" y="1134"/>
                </a:cubicBezTo>
                <a:cubicBezTo>
                  <a:pt x="555" y="1126"/>
                  <a:pt x="549" y="1119"/>
                  <a:pt x="541" y="1119"/>
                </a:cubicBezTo>
                <a:close/>
                <a:moveTo>
                  <a:pt x="541" y="1152"/>
                </a:moveTo>
                <a:cubicBezTo>
                  <a:pt x="532" y="1152"/>
                  <a:pt x="526" y="1159"/>
                  <a:pt x="526" y="1167"/>
                </a:cubicBezTo>
                <a:cubicBezTo>
                  <a:pt x="526" y="1175"/>
                  <a:pt x="532" y="1182"/>
                  <a:pt x="541" y="1182"/>
                </a:cubicBezTo>
                <a:cubicBezTo>
                  <a:pt x="549" y="1182"/>
                  <a:pt x="555" y="1175"/>
                  <a:pt x="555" y="1167"/>
                </a:cubicBezTo>
                <a:cubicBezTo>
                  <a:pt x="555" y="1159"/>
                  <a:pt x="549" y="1152"/>
                  <a:pt x="541" y="1152"/>
                </a:cubicBezTo>
                <a:close/>
                <a:moveTo>
                  <a:pt x="541" y="1185"/>
                </a:moveTo>
                <a:cubicBezTo>
                  <a:pt x="532" y="1185"/>
                  <a:pt x="526" y="1192"/>
                  <a:pt x="526" y="1200"/>
                </a:cubicBezTo>
                <a:cubicBezTo>
                  <a:pt x="526" y="1208"/>
                  <a:pt x="532" y="1215"/>
                  <a:pt x="541" y="1215"/>
                </a:cubicBezTo>
                <a:cubicBezTo>
                  <a:pt x="549" y="1215"/>
                  <a:pt x="555" y="1208"/>
                  <a:pt x="555" y="1200"/>
                </a:cubicBezTo>
                <a:cubicBezTo>
                  <a:pt x="555" y="1192"/>
                  <a:pt x="549" y="1185"/>
                  <a:pt x="541" y="1185"/>
                </a:cubicBezTo>
                <a:close/>
                <a:moveTo>
                  <a:pt x="541" y="1218"/>
                </a:moveTo>
                <a:cubicBezTo>
                  <a:pt x="532" y="1218"/>
                  <a:pt x="526" y="1225"/>
                  <a:pt x="526" y="1233"/>
                </a:cubicBezTo>
                <a:cubicBezTo>
                  <a:pt x="526" y="1241"/>
                  <a:pt x="532" y="1248"/>
                  <a:pt x="541" y="1248"/>
                </a:cubicBezTo>
                <a:cubicBezTo>
                  <a:pt x="549" y="1248"/>
                  <a:pt x="555" y="1241"/>
                  <a:pt x="555" y="1233"/>
                </a:cubicBezTo>
                <a:cubicBezTo>
                  <a:pt x="555" y="1225"/>
                  <a:pt x="549" y="1218"/>
                  <a:pt x="541" y="1218"/>
                </a:cubicBezTo>
                <a:close/>
                <a:moveTo>
                  <a:pt x="541" y="1251"/>
                </a:moveTo>
                <a:cubicBezTo>
                  <a:pt x="532" y="1251"/>
                  <a:pt x="526" y="1258"/>
                  <a:pt x="526" y="1266"/>
                </a:cubicBezTo>
                <a:cubicBezTo>
                  <a:pt x="526" y="1274"/>
                  <a:pt x="532" y="1281"/>
                  <a:pt x="541" y="1281"/>
                </a:cubicBezTo>
                <a:cubicBezTo>
                  <a:pt x="549" y="1281"/>
                  <a:pt x="555" y="1274"/>
                  <a:pt x="555" y="1266"/>
                </a:cubicBezTo>
                <a:cubicBezTo>
                  <a:pt x="555" y="1258"/>
                  <a:pt x="549" y="1251"/>
                  <a:pt x="541" y="1251"/>
                </a:cubicBezTo>
                <a:close/>
                <a:moveTo>
                  <a:pt x="541" y="1284"/>
                </a:moveTo>
                <a:cubicBezTo>
                  <a:pt x="532" y="1284"/>
                  <a:pt x="526" y="1291"/>
                  <a:pt x="526" y="1299"/>
                </a:cubicBezTo>
                <a:cubicBezTo>
                  <a:pt x="526" y="1307"/>
                  <a:pt x="532" y="1314"/>
                  <a:pt x="541" y="1314"/>
                </a:cubicBezTo>
                <a:cubicBezTo>
                  <a:pt x="549" y="1314"/>
                  <a:pt x="555" y="1307"/>
                  <a:pt x="555" y="1299"/>
                </a:cubicBezTo>
                <a:cubicBezTo>
                  <a:pt x="555" y="1291"/>
                  <a:pt x="549" y="1284"/>
                  <a:pt x="541" y="1284"/>
                </a:cubicBezTo>
                <a:close/>
                <a:moveTo>
                  <a:pt x="541" y="1317"/>
                </a:moveTo>
                <a:cubicBezTo>
                  <a:pt x="532" y="1317"/>
                  <a:pt x="526" y="1323"/>
                  <a:pt x="526" y="1332"/>
                </a:cubicBezTo>
                <a:cubicBezTo>
                  <a:pt x="526" y="1340"/>
                  <a:pt x="532" y="1346"/>
                  <a:pt x="541" y="1346"/>
                </a:cubicBezTo>
                <a:cubicBezTo>
                  <a:pt x="549" y="1346"/>
                  <a:pt x="555" y="1340"/>
                  <a:pt x="555" y="1332"/>
                </a:cubicBezTo>
                <a:cubicBezTo>
                  <a:pt x="555" y="1323"/>
                  <a:pt x="549" y="1317"/>
                  <a:pt x="541" y="1317"/>
                </a:cubicBezTo>
                <a:close/>
                <a:moveTo>
                  <a:pt x="541" y="1350"/>
                </a:moveTo>
                <a:cubicBezTo>
                  <a:pt x="532" y="1350"/>
                  <a:pt x="526" y="1356"/>
                  <a:pt x="526" y="1365"/>
                </a:cubicBezTo>
                <a:cubicBezTo>
                  <a:pt x="526" y="1373"/>
                  <a:pt x="532" y="1379"/>
                  <a:pt x="541" y="1379"/>
                </a:cubicBezTo>
                <a:cubicBezTo>
                  <a:pt x="549" y="1379"/>
                  <a:pt x="555" y="1373"/>
                  <a:pt x="555" y="1365"/>
                </a:cubicBezTo>
                <a:cubicBezTo>
                  <a:pt x="555" y="1356"/>
                  <a:pt x="549" y="1350"/>
                  <a:pt x="541" y="1350"/>
                </a:cubicBezTo>
                <a:close/>
                <a:moveTo>
                  <a:pt x="541" y="1383"/>
                </a:moveTo>
                <a:cubicBezTo>
                  <a:pt x="532" y="1383"/>
                  <a:pt x="526" y="1389"/>
                  <a:pt x="526" y="1397"/>
                </a:cubicBezTo>
                <a:cubicBezTo>
                  <a:pt x="526" y="1406"/>
                  <a:pt x="532" y="1412"/>
                  <a:pt x="541" y="1412"/>
                </a:cubicBezTo>
                <a:cubicBezTo>
                  <a:pt x="549" y="1412"/>
                  <a:pt x="555" y="1406"/>
                  <a:pt x="555" y="1397"/>
                </a:cubicBezTo>
                <a:cubicBezTo>
                  <a:pt x="555" y="1389"/>
                  <a:pt x="549" y="1383"/>
                  <a:pt x="541" y="1383"/>
                </a:cubicBezTo>
                <a:close/>
                <a:moveTo>
                  <a:pt x="541" y="1416"/>
                </a:moveTo>
                <a:cubicBezTo>
                  <a:pt x="532" y="1416"/>
                  <a:pt x="526" y="1422"/>
                  <a:pt x="526" y="1430"/>
                </a:cubicBezTo>
                <a:cubicBezTo>
                  <a:pt x="526" y="1439"/>
                  <a:pt x="532" y="1445"/>
                  <a:pt x="541" y="1445"/>
                </a:cubicBezTo>
                <a:cubicBezTo>
                  <a:pt x="549" y="1445"/>
                  <a:pt x="555" y="1439"/>
                  <a:pt x="555" y="1430"/>
                </a:cubicBezTo>
                <a:cubicBezTo>
                  <a:pt x="555" y="1422"/>
                  <a:pt x="549" y="1416"/>
                  <a:pt x="541" y="1416"/>
                </a:cubicBezTo>
                <a:close/>
                <a:moveTo>
                  <a:pt x="573" y="0"/>
                </a:moveTo>
                <a:cubicBezTo>
                  <a:pt x="565" y="0"/>
                  <a:pt x="559" y="7"/>
                  <a:pt x="559" y="15"/>
                </a:cubicBezTo>
                <a:cubicBezTo>
                  <a:pt x="559" y="23"/>
                  <a:pt x="565" y="30"/>
                  <a:pt x="573" y="30"/>
                </a:cubicBezTo>
                <a:cubicBezTo>
                  <a:pt x="582" y="30"/>
                  <a:pt x="588" y="23"/>
                  <a:pt x="588" y="15"/>
                </a:cubicBezTo>
                <a:cubicBezTo>
                  <a:pt x="588" y="7"/>
                  <a:pt x="582" y="0"/>
                  <a:pt x="573" y="0"/>
                </a:cubicBezTo>
                <a:close/>
                <a:moveTo>
                  <a:pt x="573" y="33"/>
                </a:moveTo>
                <a:cubicBezTo>
                  <a:pt x="565" y="33"/>
                  <a:pt x="559" y="40"/>
                  <a:pt x="559" y="48"/>
                </a:cubicBezTo>
                <a:cubicBezTo>
                  <a:pt x="559" y="56"/>
                  <a:pt x="565" y="63"/>
                  <a:pt x="573" y="63"/>
                </a:cubicBezTo>
                <a:cubicBezTo>
                  <a:pt x="582" y="63"/>
                  <a:pt x="588" y="56"/>
                  <a:pt x="588" y="48"/>
                </a:cubicBezTo>
                <a:cubicBezTo>
                  <a:pt x="588" y="40"/>
                  <a:pt x="582" y="33"/>
                  <a:pt x="573" y="33"/>
                </a:cubicBezTo>
                <a:close/>
                <a:moveTo>
                  <a:pt x="573" y="66"/>
                </a:moveTo>
                <a:cubicBezTo>
                  <a:pt x="565" y="66"/>
                  <a:pt x="559" y="72"/>
                  <a:pt x="559" y="81"/>
                </a:cubicBezTo>
                <a:cubicBezTo>
                  <a:pt x="559" y="89"/>
                  <a:pt x="565" y="95"/>
                  <a:pt x="573" y="95"/>
                </a:cubicBezTo>
                <a:cubicBezTo>
                  <a:pt x="582" y="95"/>
                  <a:pt x="588" y="89"/>
                  <a:pt x="588" y="81"/>
                </a:cubicBezTo>
                <a:cubicBezTo>
                  <a:pt x="588" y="72"/>
                  <a:pt x="582" y="66"/>
                  <a:pt x="573" y="66"/>
                </a:cubicBezTo>
                <a:close/>
                <a:moveTo>
                  <a:pt x="573" y="99"/>
                </a:moveTo>
                <a:cubicBezTo>
                  <a:pt x="565" y="99"/>
                  <a:pt x="559" y="105"/>
                  <a:pt x="559" y="114"/>
                </a:cubicBezTo>
                <a:cubicBezTo>
                  <a:pt x="559" y="122"/>
                  <a:pt x="565" y="128"/>
                  <a:pt x="573" y="128"/>
                </a:cubicBezTo>
                <a:cubicBezTo>
                  <a:pt x="582" y="128"/>
                  <a:pt x="588" y="122"/>
                  <a:pt x="588" y="114"/>
                </a:cubicBezTo>
                <a:cubicBezTo>
                  <a:pt x="588" y="105"/>
                  <a:pt x="582" y="99"/>
                  <a:pt x="573" y="99"/>
                </a:cubicBezTo>
                <a:close/>
                <a:moveTo>
                  <a:pt x="573" y="132"/>
                </a:moveTo>
                <a:cubicBezTo>
                  <a:pt x="565" y="132"/>
                  <a:pt x="559" y="138"/>
                  <a:pt x="559" y="147"/>
                </a:cubicBezTo>
                <a:cubicBezTo>
                  <a:pt x="559" y="155"/>
                  <a:pt x="565" y="161"/>
                  <a:pt x="573" y="161"/>
                </a:cubicBezTo>
                <a:cubicBezTo>
                  <a:pt x="582" y="161"/>
                  <a:pt x="588" y="155"/>
                  <a:pt x="588" y="147"/>
                </a:cubicBezTo>
                <a:cubicBezTo>
                  <a:pt x="588" y="138"/>
                  <a:pt x="582" y="132"/>
                  <a:pt x="573" y="132"/>
                </a:cubicBezTo>
                <a:close/>
                <a:moveTo>
                  <a:pt x="573" y="165"/>
                </a:moveTo>
                <a:cubicBezTo>
                  <a:pt x="565" y="165"/>
                  <a:pt x="559" y="171"/>
                  <a:pt x="559" y="179"/>
                </a:cubicBezTo>
                <a:cubicBezTo>
                  <a:pt x="559" y="188"/>
                  <a:pt x="565" y="194"/>
                  <a:pt x="573" y="194"/>
                </a:cubicBezTo>
                <a:cubicBezTo>
                  <a:pt x="582" y="194"/>
                  <a:pt x="588" y="188"/>
                  <a:pt x="588" y="179"/>
                </a:cubicBezTo>
                <a:cubicBezTo>
                  <a:pt x="588" y="171"/>
                  <a:pt x="582" y="165"/>
                  <a:pt x="573" y="165"/>
                </a:cubicBezTo>
                <a:close/>
                <a:moveTo>
                  <a:pt x="573" y="198"/>
                </a:moveTo>
                <a:cubicBezTo>
                  <a:pt x="565" y="198"/>
                  <a:pt x="559" y="204"/>
                  <a:pt x="559" y="212"/>
                </a:cubicBezTo>
                <a:cubicBezTo>
                  <a:pt x="559" y="221"/>
                  <a:pt x="565" y="227"/>
                  <a:pt x="573" y="227"/>
                </a:cubicBezTo>
                <a:cubicBezTo>
                  <a:pt x="582" y="227"/>
                  <a:pt x="588" y="221"/>
                  <a:pt x="588" y="212"/>
                </a:cubicBezTo>
                <a:cubicBezTo>
                  <a:pt x="588" y="204"/>
                  <a:pt x="582" y="198"/>
                  <a:pt x="573" y="198"/>
                </a:cubicBezTo>
                <a:close/>
                <a:moveTo>
                  <a:pt x="573" y="230"/>
                </a:moveTo>
                <a:cubicBezTo>
                  <a:pt x="565" y="230"/>
                  <a:pt x="559" y="237"/>
                  <a:pt x="559" y="245"/>
                </a:cubicBezTo>
                <a:cubicBezTo>
                  <a:pt x="559" y="253"/>
                  <a:pt x="565" y="260"/>
                  <a:pt x="573" y="260"/>
                </a:cubicBezTo>
                <a:cubicBezTo>
                  <a:pt x="582" y="260"/>
                  <a:pt x="588" y="253"/>
                  <a:pt x="588" y="245"/>
                </a:cubicBezTo>
                <a:cubicBezTo>
                  <a:pt x="588" y="237"/>
                  <a:pt x="582" y="230"/>
                  <a:pt x="573" y="230"/>
                </a:cubicBezTo>
                <a:close/>
                <a:moveTo>
                  <a:pt x="573" y="263"/>
                </a:moveTo>
                <a:cubicBezTo>
                  <a:pt x="565" y="263"/>
                  <a:pt x="559" y="270"/>
                  <a:pt x="559" y="278"/>
                </a:cubicBezTo>
                <a:cubicBezTo>
                  <a:pt x="559" y="286"/>
                  <a:pt x="565" y="293"/>
                  <a:pt x="573" y="293"/>
                </a:cubicBezTo>
                <a:cubicBezTo>
                  <a:pt x="582" y="293"/>
                  <a:pt x="588" y="286"/>
                  <a:pt x="588" y="278"/>
                </a:cubicBezTo>
                <a:cubicBezTo>
                  <a:pt x="588" y="270"/>
                  <a:pt x="582" y="263"/>
                  <a:pt x="573" y="263"/>
                </a:cubicBezTo>
                <a:close/>
                <a:moveTo>
                  <a:pt x="573" y="296"/>
                </a:moveTo>
                <a:cubicBezTo>
                  <a:pt x="565" y="296"/>
                  <a:pt x="559" y="303"/>
                  <a:pt x="559" y="311"/>
                </a:cubicBezTo>
                <a:cubicBezTo>
                  <a:pt x="559" y="319"/>
                  <a:pt x="565" y="326"/>
                  <a:pt x="573" y="326"/>
                </a:cubicBezTo>
                <a:cubicBezTo>
                  <a:pt x="582" y="326"/>
                  <a:pt x="588" y="319"/>
                  <a:pt x="588" y="311"/>
                </a:cubicBezTo>
                <a:cubicBezTo>
                  <a:pt x="588" y="303"/>
                  <a:pt x="582" y="296"/>
                  <a:pt x="573" y="296"/>
                </a:cubicBezTo>
                <a:close/>
                <a:moveTo>
                  <a:pt x="573" y="329"/>
                </a:moveTo>
                <a:cubicBezTo>
                  <a:pt x="565" y="329"/>
                  <a:pt x="559" y="336"/>
                  <a:pt x="559" y="344"/>
                </a:cubicBezTo>
                <a:cubicBezTo>
                  <a:pt x="559" y="352"/>
                  <a:pt x="565" y="359"/>
                  <a:pt x="573" y="359"/>
                </a:cubicBezTo>
                <a:cubicBezTo>
                  <a:pt x="582" y="359"/>
                  <a:pt x="588" y="352"/>
                  <a:pt x="588" y="344"/>
                </a:cubicBezTo>
                <a:cubicBezTo>
                  <a:pt x="588" y="336"/>
                  <a:pt x="582" y="329"/>
                  <a:pt x="573" y="329"/>
                </a:cubicBezTo>
                <a:close/>
                <a:moveTo>
                  <a:pt x="573" y="362"/>
                </a:moveTo>
                <a:cubicBezTo>
                  <a:pt x="565" y="362"/>
                  <a:pt x="559" y="369"/>
                  <a:pt x="559" y="377"/>
                </a:cubicBezTo>
                <a:cubicBezTo>
                  <a:pt x="559" y="385"/>
                  <a:pt x="565" y="392"/>
                  <a:pt x="573" y="392"/>
                </a:cubicBezTo>
                <a:cubicBezTo>
                  <a:pt x="582" y="392"/>
                  <a:pt x="588" y="385"/>
                  <a:pt x="588" y="377"/>
                </a:cubicBezTo>
                <a:cubicBezTo>
                  <a:pt x="588" y="369"/>
                  <a:pt x="582" y="362"/>
                  <a:pt x="573" y="362"/>
                </a:cubicBezTo>
                <a:close/>
                <a:moveTo>
                  <a:pt x="573" y="395"/>
                </a:moveTo>
                <a:cubicBezTo>
                  <a:pt x="565" y="395"/>
                  <a:pt x="559" y="402"/>
                  <a:pt x="559" y="410"/>
                </a:cubicBezTo>
                <a:cubicBezTo>
                  <a:pt x="559" y="418"/>
                  <a:pt x="565" y="425"/>
                  <a:pt x="573" y="425"/>
                </a:cubicBezTo>
                <a:cubicBezTo>
                  <a:pt x="582" y="425"/>
                  <a:pt x="588" y="418"/>
                  <a:pt x="588" y="410"/>
                </a:cubicBezTo>
                <a:cubicBezTo>
                  <a:pt x="588" y="402"/>
                  <a:pt x="582" y="395"/>
                  <a:pt x="573" y="395"/>
                </a:cubicBezTo>
                <a:close/>
                <a:moveTo>
                  <a:pt x="573" y="428"/>
                </a:moveTo>
                <a:cubicBezTo>
                  <a:pt x="565" y="428"/>
                  <a:pt x="559" y="435"/>
                  <a:pt x="559" y="443"/>
                </a:cubicBezTo>
                <a:cubicBezTo>
                  <a:pt x="559" y="451"/>
                  <a:pt x="565" y="458"/>
                  <a:pt x="573" y="458"/>
                </a:cubicBezTo>
                <a:cubicBezTo>
                  <a:pt x="582" y="458"/>
                  <a:pt x="588" y="451"/>
                  <a:pt x="588" y="443"/>
                </a:cubicBezTo>
                <a:cubicBezTo>
                  <a:pt x="588" y="435"/>
                  <a:pt x="582" y="428"/>
                  <a:pt x="573" y="428"/>
                </a:cubicBezTo>
                <a:close/>
                <a:moveTo>
                  <a:pt x="573" y="461"/>
                </a:moveTo>
                <a:cubicBezTo>
                  <a:pt x="565" y="461"/>
                  <a:pt x="559" y="468"/>
                  <a:pt x="559" y="476"/>
                </a:cubicBezTo>
                <a:cubicBezTo>
                  <a:pt x="559" y="484"/>
                  <a:pt x="565" y="491"/>
                  <a:pt x="573" y="491"/>
                </a:cubicBezTo>
                <a:cubicBezTo>
                  <a:pt x="582" y="491"/>
                  <a:pt x="588" y="484"/>
                  <a:pt x="588" y="476"/>
                </a:cubicBezTo>
                <a:cubicBezTo>
                  <a:pt x="588" y="468"/>
                  <a:pt x="582" y="461"/>
                  <a:pt x="573" y="461"/>
                </a:cubicBezTo>
                <a:close/>
                <a:moveTo>
                  <a:pt x="573" y="494"/>
                </a:moveTo>
                <a:cubicBezTo>
                  <a:pt x="565" y="494"/>
                  <a:pt x="559" y="500"/>
                  <a:pt x="559" y="509"/>
                </a:cubicBezTo>
                <a:cubicBezTo>
                  <a:pt x="559" y="517"/>
                  <a:pt x="565" y="523"/>
                  <a:pt x="573" y="523"/>
                </a:cubicBezTo>
                <a:cubicBezTo>
                  <a:pt x="582" y="523"/>
                  <a:pt x="588" y="517"/>
                  <a:pt x="588" y="509"/>
                </a:cubicBezTo>
                <a:cubicBezTo>
                  <a:pt x="588" y="500"/>
                  <a:pt x="582" y="494"/>
                  <a:pt x="573" y="494"/>
                </a:cubicBezTo>
                <a:close/>
                <a:moveTo>
                  <a:pt x="573" y="527"/>
                </a:moveTo>
                <a:cubicBezTo>
                  <a:pt x="565" y="527"/>
                  <a:pt x="559" y="533"/>
                  <a:pt x="559" y="542"/>
                </a:cubicBezTo>
                <a:cubicBezTo>
                  <a:pt x="559" y="550"/>
                  <a:pt x="565" y="556"/>
                  <a:pt x="573" y="556"/>
                </a:cubicBezTo>
                <a:cubicBezTo>
                  <a:pt x="582" y="556"/>
                  <a:pt x="588" y="550"/>
                  <a:pt x="588" y="542"/>
                </a:cubicBezTo>
                <a:cubicBezTo>
                  <a:pt x="588" y="533"/>
                  <a:pt x="582" y="527"/>
                  <a:pt x="573" y="527"/>
                </a:cubicBezTo>
                <a:close/>
                <a:moveTo>
                  <a:pt x="573" y="560"/>
                </a:moveTo>
                <a:cubicBezTo>
                  <a:pt x="565" y="560"/>
                  <a:pt x="559" y="566"/>
                  <a:pt x="559" y="574"/>
                </a:cubicBezTo>
                <a:cubicBezTo>
                  <a:pt x="559" y="583"/>
                  <a:pt x="565" y="589"/>
                  <a:pt x="573" y="589"/>
                </a:cubicBezTo>
                <a:cubicBezTo>
                  <a:pt x="582" y="589"/>
                  <a:pt x="588" y="583"/>
                  <a:pt x="588" y="574"/>
                </a:cubicBezTo>
                <a:cubicBezTo>
                  <a:pt x="588" y="566"/>
                  <a:pt x="582" y="560"/>
                  <a:pt x="573" y="560"/>
                </a:cubicBezTo>
                <a:close/>
                <a:moveTo>
                  <a:pt x="573" y="593"/>
                </a:moveTo>
                <a:cubicBezTo>
                  <a:pt x="565" y="593"/>
                  <a:pt x="559" y="599"/>
                  <a:pt x="559" y="607"/>
                </a:cubicBezTo>
                <a:cubicBezTo>
                  <a:pt x="559" y="616"/>
                  <a:pt x="565" y="622"/>
                  <a:pt x="573" y="622"/>
                </a:cubicBezTo>
                <a:cubicBezTo>
                  <a:pt x="582" y="622"/>
                  <a:pt x="588" y="616"/>
                  <a:pt x="588" y="607"/>
                </a:cubicBezTo>
                <a:cubicBezTo>
                  <a:pt x="588" y="599"/>
                  <a:pt x="582" y="593"/>
                  <a:pt x="573" y="593"/>
                </a:cubicBezTo>
                <a:close/>
                <a:moveTo>
                  <a:pt x="573" y="625"/>
                </a:moveTo>
                <a:cubicBezTo>
                  <a:pt x="565" y="625"/>
                  <a:pt x="559" y="632"/>
                  <a:pt x="559" y="640"/>
                </a:cubicBezTo>
                <a:cubicBezTo>
                  <a:pt x="559" y="648"/>
                  <a:pt x="565" y="655"/>
                  <a:pt x="573" y="655"/>
                </a:cubicBezTo>
                <a:cubicBezTo>
                  <a:pt x="582" y="655"/>
                  <a:pt x="588" y="648"/>
                  <a:pt x="588" y="640"/>
                </a:cubicBezTo>
                <a:cubicBezTo>
                  <a:pt x="588" y="632"/>
                  <a:pt x="582" y="625"/>
                  <a:pt x="573" y="625"/>
                </a:cubicBezTo>
                <a:close/>
                <a:moveTo>
                  <a:pt x="573" y="658"/>
                </a:moveTo>
                <a:cubicBezTo>
                  <a:pt x="565" y="658"/>
                  <a:pt x="559" y="665"/>
                  <a:pt x="559" y="673"/>
                </a:cubicBezTo>
                <a:cubicBezTo>
                  <a:pt x="559" y="681"/>
                  <a:pt x="565" y="688"/>
                  <a:pt x="573" y="688"/>
                </a:cubicBezTo>
                <a:cubicBezTo>
                  <a:pt x="582" y="688"/>
                  <a:pt x="588" y="681"/>
                  <a:pt x="588" y="673"/>
                </a:cubicBezTo>
                <a:cubicBezTo>
                  <a:pt x="588" y="665"/>
                  <a:pt x="582" y="658"/>
                  <a:pt x="573" y="658"/>
                </a:cubicBezTo>
                <a:close/>
                <a:moveTo>
                  <a:pt x="573" y="691"/>
                </a:moveTo>
                <a:cubicBezTo>
                  <a:pt x="565" y="691"/>
                  <a:pt x="559" y="698"/>
                  <a:pt x="559" y="706"/>
                </a:cubicBezTo>
                <a:cubicBezTo>
                  <a:pt x="559" y="714"/>
                  <a:pt x="565" y="721"/>
                  <a:pt x="573" y="721"/>
                </a:cubicBezTo>
                <a:cubicBezTo>
                  <a:pt x="582" y="721"/>
                  <a:pt x="588" y="714"/>
                  <a:pt x="588" y="706"/>
                </a:cubicBezTo>
                <a:cubicBezTo>
                  <a:pt x="588" y="698"/>
                  <a:pt x="582" y="691"/>
                  <a:pt x="573" y="691"/>
                </a:cubicBezTo>
                <a:close/>
                <a:moveTo>
                  <a:pt x="573" y="724"/>
                </a:moveTo>
                <a:cubicBezTo>
                  <a:pt x="565" y="724"/>
                  <a:pt x="559" y="731"/>
                  <a:pt x="559" y="739"/>
                </a:cubicBezTo>
                <a:cubicBezTo>
                  <a:pt x="559" y="747"/>
                  <a:pt x="565" y="754"/>
                  <a:pt x="573" y="754"/>
                </a:cubicBezTo>
                <a:cubicBezTo>
                  <a:pt x="582" y="754"/>
                  <a:pt x="588" y="747"/>
                  <a:pt x="588" y="739"/>
                </a:cubicBezTo>
                <a:cubicBezTo>
                  <a:pt x="588" y="731"/>
                  <a:pt x="582" y="724"/>
                  <a:pt x="573" y="724"/>
                </a:cubicBezTo>
                <a:close/>
                <a:moveTo>
                  <a:pt x="573" y="757"/>
                </a:moveTo>
                <a:cubicBezTo>
                  <a:pt x="565" y="757"/>
                  <a:pt x="559" y="764"/>
                  <a:pt x="559" y="772"/>
                </a:cubicBezTo>
                <a:cubicBezTo>
                  <a:pt x="559" y="780"/>
                  <a:pt x="565" y="787"/>
                  <a:pt x="573" y="787"/>
                </a:cubicBezTo>
                <a:cubicBezTo>
                  <a:pt x="582" y="787"/>
                  <a:pt x="588" y="780"/>
                  <a:pt x="588" y="772"/>
                </a:cubicBezTo>
                <a:cubicBezTo>
                  <a:pt x="588" y="764"/>
                  <a:pt x="582" y="757"/>
                  <a:pt x="573" y="757"/>
                </a:cubicBezTo>
                <a:close/>
                <a:moveTo>
                  <a:pt x="573" y="790"/>
                </a:moveTo>
                <a:cubicBezTo>
                  <a:pt x="565" y="790"/>
                  <a:pt x="559" y="797"/>
                  <a:pt x="559" y="805"/>
                </a:cubicBezTo>
                <a:cubicBezTo>
                  <a:pt x="559" y="813"/>
                  <a:pt x="565" y="820"/>
                  <a:pt x="573" y="820"/>
                </a:cubicBezTo>
                <a:cubicBezTo>
                  <a:pt x="582" y="820"/>
                  <a:pt x="588" y="813"/>
                  <a:pt x="588" y="805"/>
                </a:cubicBezTo>
                <a:cubicBezTo>
                  <a:pt x="588" y="797"/>
                  <a:pt x="582" y="790"/>
                  <a:pt x="573" y="790"/>
                </a:cubicBezTo>
                <a:close/>
                <a:moveTo>
                  <a:pt x="573" y="823"/>
                </a:moveTo>
                <a:cubicBezTo>
                  <a:pt x="565" y="823"/>
                  <a:pt x="559" y="830"/>
                  <a:pt x="559" y="838"/>
                </a:cubicBezTo>
                <a:cubicBezTo>
                  <a:pt x="559" y="846"/>
                  <a:pt x="565" y="853"/>
                  <a:pt x="573" y="853"/>
                </a:cubicBezTo>
                <a:cubicBezTo>
                  <a:pt x="582" y="853"/>
                  <a:pt x="588" y="846"/>
                  <a:pt x="588" y="838"/>
                </a:cubicBezTo>
                <a:cubicBezTo>
                  <a:pt x="588" y="830"/>
                  <a:pt x="582" y="823"/>
                  <a:pt x="573" y="823"/>
                </a:cubicBezTo>
                <a:close/>
                <a:moveTo>
                  <a:pt x="573" y="856"/>
                </a:moveTo>
                <a:cubicBezTo>
                  <a:pt x="565" y="856"/>
                  <a:pt x="559" y="863"/>
                  <a:pt x="559" y="871"/>
                </a:cubicBezTo>
                <a:cubicBezTo>
                  <a:pt x="559" y="879"/>
                  <a:pt x="565" y="886"/>
                  <a:pt x="573" y="886"/>
                </a:cubicBezTo>
                <a:cubicBezTo>
                  <a:pt x="582" y="886"/>
                  <a:pt x="588" y="879"/>
                  <a:pt x="588" y="871"/>
                </a:cubicBezTo>
                <a:cubicBezTo>
                  <a:pt x="588" y="863"/>
                  <a:pt x="582" y="856"/>
                  <a:pt x="573" y="856"/>
                </a:cubicBezTo>
                <a:close/>
                <a:moveTo>
                  <a:pt x="573" y="889"/>
                </a:moveTo>
                <a:cubicBezTo>
                  <a:pt x="565" y="889"/>
                  <a:pt x="559" y="895"/>
                  <a:pt x="559" y="904"/>
                </a:cubicBezTo>
                <a:cubicBezTo>
                  <a:pt x="559" y="912"/>
                  <a:pt x="565" y="918"/>
                  <a:pt x="573" y="918"/>
                </a:cubicBezTo>
                <a:cubicBezTo>
                  <a:pt x="582" y="918"/>
                  <a:pt x="588" y="912"/>
                  <a:pt x="588" y="904"/>
                </a:cubicBezTo>
                <a:cubicBezTo>
                  <a:pt x="588" y="895"/>
                  <a:pt x="582" y="889"/>
                  <a:pt x="573" y="889"/>
                </a:cubicBezTo>
                <a:close/>
                <a:moveTo>
                  <a:pt x="573" y="922"/>
                </a:moveTo>
                <a:cubicBezTo>
                  <a:pt x="565" y="922"/>
                  <a:pt x="559" y="928"/>
                  <a:pt x="559" y="937"/>
                </a:cubicBezTo>
                <a:cubicBezTo>
                  <a:pt x="559" y="945"/>
                  <a:pt x="565" y="951"/>
                  <a:pt x="573" y="951"/>
                </a:cubicBezTo>
                <a:cubicBezTo>
                  <a:pt x="582" y="951"/>
                  <a:pt x="588" y="945"/>
                  <a:pt x="588" y="937"/>
                </a:cubicBezTo>
                <a:cubicBezTo>
                  <a:pt x="588" y="928"/>
                  <a:pt x="582" y="922"/>
                  <a:pt x="573" y="922"/>
                </a:cubicBezTo>
                <a:close/>
                <a:moveTo>
                  <a:pt x="573" y="955"/>
                </a:moveTo>
                <a:cubicBezTo>
                  <a:pt x="565" y="955"/>
                  <a:pt x="559" y="961"/>
                  <a:pt x="559" y="970"/>
                </a:cubicBezTo>
                <a:cubicBezTo>
                  <a:pt x="559" y="978"/>
                  <a:pt x="565" y="984"/>
                  <a:pt x="573" y="984"/>
                </a:cubicBezTo>
                <a:cubicBezTo>
                  <a:pt x="582" y="984"/>
                  <a:pt x="588" y="978"/>
                  <a:pt x="588" y="970"/>
                </a:cubicBezTo>
                <a:cubicBezTo>
                  <a:pt x="588" y="961"/>
                  <a:pt x="582" y="955"/>
                  <a:pt x="573" y="955"/>
                </a:cubicBezTo>
                <a:close/>
                <a:moveTo>
                  <a:pt x="573" y="988"/>
                </a:moveTo>
                <a:cubicBezTo>
                  <a:pt x="565" y="988"/>
                  <a:pt x="559" y="994"/>
                  <a:pt x="559" y="1002"/>
                </a:cubicBezTo>
                <a:cubicBezTo>
                  <a:pt x="559" y="1011"/>
                  <a:pt x="565" y="1017"/>
                  <a:pt x="573" y="1017"/>
                </a:cubicBezTo>
                <a:cubicBezTo>
                  <a:pt x="582" y="1017"/>
                  <a:pt x="588" y="1011"/>
                  <a:pt x="588" y="1002"/>
                </a:cubicBezTo>
                <a:cubicBezTo>
                  <a:pt x="588" y="994"/>
                  <a:pt x="582" y="988"/>
                  <a:pt x="573" y="988"/>
                </a:cubicBezTo>
                <a:close/>
                <a:moveTo>
                  <a:pt x="573" y="1021"/>
                </a:moveTo>
                <a:cubicBezTo>
                  <a:pt x="565" y="1021"/>
                  <a:pt x="559" y="1027"/>
                  <a:pt x="559" y="1035"/>
                </a:cubicBezTo>
                <a:cubicBezTo>
                  <a:pt x="559" y="1044"/>
                  <a:pt x="565" y="1050"/>
                  <a:pt x="573" y="1050"/>
                </a:cubicBezTo>
                <a:cubicBezTo>
                  <a:pt x="582" y="1050"/>
                  <a:pt x="588" y="1044"/>
                  <a:pt x="588" y="1035"/>
                </a:cubicBezTo>
                <a:cubicBezTo>
                  <a:pt x="588" y="1027"/>
                  <a:pt x="582" y="1021"/>
                  <a:pt x="573" y="1021"/>
                </a:cubicBezTo>
                <a:close/>
                <a:moveTo>
                  <a:pt x="573" y="1053"/>
                </a:moveTo>
                <a:cubicBezTo>
                  <a:pt x="565" y="1053"/>
                  <a:pt x="559" y="1060"/>
                  <a:pt x="559" y="1068"/>
                </a:cubicBezTo>
                <a:cubicBezTo>
                  <a:pt x="559" y="1076"/>
                  <a:pt x="565" y="1083"/>
                  <a:pt x="573" y="1083"/>
                </a:cubicBezTo>
                <a:cubicBezTo>
                  <a:pt x="582" y="1083"/>
                  <a:pt x="588" y="1076"/>
                  <a:pt x="588" y="1068"/>
                </a:cubicBezTo>
                <a:cubicBezTo>
                  <a:pt x="588" y="1060"/>
                  <a:pt x="582" y="1053"/>
                  <a:pt x="573" y="1053"/>
                </a:cubicBezTo>
                <a:close/>
                <a:moveTo>
                  <a:pt x="573" y="1086"/>
                </a:moveTo>
                <a:cubicBezTo>
                  <a:pt x="565" y="1086"/>
                  <a:pt x="559" y="1093"/>
                  <a:pt x="559" y="1101"/>
                </a:cubicBezTo>
                <a:cubicBezTo>
                  <a:pt x="559" y="1109"/>
                  <a:pt x="565" y="1116"/>
                  <a:pt x="573" y="1116"/>
                </a:cubicBezTo>
                <a:cubicBezTo>
                  <a:pt x="582" y="1116"/>
                  <a:pt x="588" y="1109"/>
                  <a:pt x="588" y="1101"/>
                </a:cubicBezTo>
                <a:cubicBezTo>
                  <a:pt x="588" y="1093"/>
                  <a:pt x="582" y="1086"/>
                  <a:pt x="573" y="1086"/>
                </a:cubicBezTo>
                <a:close/>
                <a:moveTo>
                  <a:pt x="573" y="1119"/>
                </a:moveTo>
                <a:cubicBezTo>
                  <a:pt x="565" y="1119"/>
                  <a:pt x="559" y="1126"/>
                  <a:pt x="559" y="1134"/>
                </a:cubicBezTo>
                <a:cubicBezTo>
                  <a:pt x="559" y="1142"/>
                  <a:pt x="565" y="1149"/>
                  <a:pt x="573" y="1149"/>
                </a:cubicBezTo>
                <a:cubicBezTo>
                  <a:pt x="582" y="1149"/>
                  <a:pt x="588" y="1142"/>
                  <a:pt x="588" y="1134"/>
                </a:cubicBezTo>
                <a:cubicBezTo>
                  <a:pt x="588" y="1126"/>
                  <a:pt x="582" y="1119"/>
                  <a:pt x="573" y="1119"/>
                </a:cubicBezTo>
                <a:close/>
                <a:moveTo>
                  <a:pt x="573" y="1152"/>
                </a:moveTo>
                <a:cubicBezTo>
                  <a:pt x="565" y="1152"/>
                  <a:pt x="559" y="1159"/>
                  <a:pt x="559" y="1167"/>
                </a:cubicBezTo>
                <a:cubicBezTo>
                  <a:pt x="559" y="1175"/>
                  <a:pt x="565" y="1182"/>
                  <a:pt x="573" y="1182"/>
                </a:cubicBezTo>
                <a:cubicBezTo>
                  <a:pt x="582" y="1182"/>
                  <a:pt x="588" y="1175"/>
                  <a:pt x="588" y="1167"/>
                </a:cubicBezTo>
                <a:cubicBezTo>
                  <a:pt x="588" y="1159"/>
                  <a:pt x="582" y="1152"/>
                  <a:pt x="573" y="1152"/>
                </a:cubicBezTo>
                <a:close/>
                <a:moveTo>
                  <a:pt x="573" y="1185"/>
                </a:moveTo>
                <a:cubicBezTo>
                  <a:pt x="565" y="1185"/>
                  <a:pt x="559" y="1192"/>
                  <a:pt x="559" y="1200"/>
                </a:cubicBezTo>
                <a:cubicBezTo>
                  <a:pt x="559" y="1208"/>
                  <a:pt x="565" y="1215"/>
                  <a:pt x="573" y="1215"/>
                </a:cubicBezTo>
                <a:cubicBezTo>
                  <a:pt x="582" y="1215"/>
                  <a:pt x="588" y="1208"/>
                  <a:pt x="588" y="1200"/>
                </a:cubicBezTo>
                <a:cubicBezTo>
                  <a:pt x="588" y="1192"/>
                  <a:pt x="582" y="1185"/>
                  <a:pt x="573" y="1185"/>
                </a:cubicBezTo>
                <a:close/>
                <a:moveTo>
                  <a:pt x="573" y="1218"/>
                </a:moveTo>
                <a:cubicBezTo>
                  <a:pt x="565" y="1218"/>
                  <a:pt x="559" y="1225"/>
                  <a:pt x="559" y="1233"/>
                </a:cubicBezTo>
                <a:cubicBezTo>
                  <a:pt x="559" y="1241"/>
                  <a:pt x="565" y="1248"/>
                  <a:pt x="573" y="1248"/>
                </a:cubicBezTo>
                <a:cubicBezTo>
                  <a:pt x="582" y="1248"/>
                  <a:pt x="588" y="1241"/>
                  <a:pt x="588" y="1233"/>
                </a:cubicBezTo>
                <a:cubicBezTo>
                  <a:pt x="588" y="1225"/>
                  <a:pt x="582" y="1218"/>
                  <a:pt x="573" y="1218"/>
                </a:cubicBezTo>
                <a:close/>
                <a:moveTo>
                  <a:pt x="573" y="1251"/>
                </a:moveTo>
                <a:cubicBezTo>
                  <a:pt x="565" y="1251"/>
                  <a:pt x="559" y="1258"/>
                  <a:pt x="559" y="1266"/>
                </a:cubicBezTo>
                <a:cubicBezTo>
                  <a:pt x="559" y="1274"/>
                  <a:pt x="565" y="1281"/>
                  <a:pt x="573" y="1281"/>
                </a:cubicBezTo>
                <a:cubicBezTo>
                  <a:pt x="582" y="1281"/>
                  <a:pt x="588" y="1274"/>
                  <a:pt x="588" y="1266"/>
                </a:cubicBezTo>
                <a:cubicBezTo>
                  <a:pt x="588" y="1258"/>
                  <a:pt x="582" y="1251"/>
                  <a:pt x="573" y="1251"/>
                </a:cubicBezTo>
                <a:close/>
                <a:moveTo>
                  <a:pt x="573" y="1284"/>
                </a:moveTo>
                <a:cubicBezTo>
                  <a:pt x="565" y="1284"/>
                  <a:pt x="559" y="1291"/>
                  <a:pt x="559" y="1299"/>
                </a:cubicBezTo>
                <a:cubicBezTo>
                  <a:pt x="559" y="1307"/>
                  <a:pt x="565" y="1314"/>
                  <a:pt x="573" y="1314"/>
                </a:cubicBezTo>
                <a:cubicBezTo>
                  <a:pt x="582" y="1314"/>
                  <a:pt x="588" y="1307"/>
                  <a:pt x="588" y="1299"/>
                </a:cubicBezTo>
                <a:cubicBezTo>
                  <a:pt x="588" y="1291"/>
                  <a:pt x="582" y="1284"/>
                  <a:pt x="573" y="1284"/>
                </a:cubicBezTo>
                <a:close/>
                <a:moveTo>
                  <a:pt x="573" y="1317"/>
                </a:moveTo>
                <a:cubicBezTo>
                  <a:pt x="565" y="1317"/>
                  <a:pt x="559" y="1323"/>
                  <a:pt x="559" y="1332"/>
                </a:cubicBezTo>
                <a:cubicBezTo>
                  <a:pt x="559" y="1340"/>
                  <a:pt x="565" y="1346"/>
                  <a:pt x="573" y="1346"/>
                </a:cubicBezTo>
                <a:cubicBezTo>
                  <a:pt x="582" y="1346"/>
                  <a:pt x="588" y="1340"/>
                  <a:pt x="588" y="1332"/>
                </a:cubicBezTo>
                <a:cubicBezTo>
                  <a:pt x="588" y="1323"/>
                  <a:pt x="582" y="1317"/>
                  <a:pt x="573" y="1317"/>
                </a:cubicBezTo>
                <a:close/>
                <a:moveTo>
                  <a:pt x="573" y="1350"/>
                </a:moveTo>
                <a:cubicBezTo>
                  <a:pt x="565" y="1350"/>
                  <a:pt x="559" y="1356"/>
                  <a:pt x="559" y="1365"/>
                </a:cubicBezTo>
                <a:cubicBezTo>
                  <a:pt x="559" y="1373"/>
                  <a:pt x="565" y="1379"/>
                  <a:pt x="573" y="1379"/>
                </a:cubicBezTo>
                <a:cubicBezTo>
                  <a:pt x="582" y="1379"/>
                  <a:pt x="588" y="1373"/>
                  <a:pt x="588" y="1365"/>
                </a:cubicBezTo>
                <a:cubicBezTo>
                  <a:pt x="588" y="1356"/>
                  <a:pt x="582" y="1350"/>
                  <a:pt x="573" y="1350"/>
                </a:cubicBezTo>
                <a:close/>
                <a:moveTo>
                  <a:pt x="573" y="1383"/>
                </a:moveTo>
                <a:cubicBezTo>
                  <a:pt x="565" y="1383"/>
                  <a:pt x="559" y="1389"/>
                  <a:pt x="559" y="1397"/>
                </a:cubicBezTo>
                <a:cubicBezTo>
                  <a:pt x="559" y="1406"/>
                  <a:pt x="565" y="1412"/>
                  <a:pt x="573" y="1412"/>
                </a:cubicBezTo>
                <a:cubicBezTo>
                  <a:pt x="582" y="1412"/>
                  <a:pt x="588" y="1406"/>
                  <a:pt x="588" y="1397"/>
                </a:cubicBezTo>
                <a:cubicBezTo>
                  <a:pt x="588" y="1389"/>
                  <a:pt x="582" y="1383"/>
                  <a:pt x="573" y="1383"/>
                </a:cubicBezTo>
                <a:close/>
                <a:moveTo>
                  <a:pt x="573" y="1416"/>
                </a:moveTo>
                <a:cubicBezTo>
                  <a:pt x="565" y="1416"/>
                  <a:pt x="559" y="1422"/>
                  <a:pt x="559" y="1430"/>
                </a:cubicBezTo>
                <a:cubicBezTo>
                  <a:pt x="559" y="1439"/>
                  <a:pt x="565" y="1445"/>
                  <a:pt x="573" y="1445"/>
                </a:cubicBezTo>
                <a:cubicBezTo>
                  <a:pt x="582" y="1445"/>
                  <a:pt x="588" y="1439"/>
                  <a:pt x="588" y="1430"/>
                </a:cubicBezTo>
                <a:cubicBezTo>
                  <a:pt x="588" y="1422"/>
                  <a:pt x="582" y="1416"/>
                  <a:pt x="573" y="1416"/>
                </a:cubicBezTo>
                <a:close/>
                <a:moveTo>
                  <a:pt x="606" y="0"/>
                </a:moveTo>
                <a:cubicBezTo>
                  <a:pt x="598" y="0"/>
                  <a:pt x="592" y="7"/>
                  <a:pt x="592" y="15"/>
                </a:cubicBezTo>
                <a:cubicBezTo>
                  <a:pt x="592" y="23"/>
                  <a:pt x="598" y="30"/>
                  <a:pt x="606" y="30"/>
                </a:cubicBezTo>
                <a:cubicBezTo>
                  <a:pt x="615" y="30"/>
                  <a:pt x="621" y="23"/>
                  <a:pt x="621" y="15"/>
                </a:cubicBezTo>
                <a:cubicBezTo>
                  <a:pt x="621" y="7"/>
                  <a:pt x="615" y="0"/>
                  <a:pt x="606" y="0"/>
                </a:cubicBezTo>
                <a:close/>
                <a:moveTo>
                  <a:pt x="606" y="33"/>
                </a:moveTo>
                <a:cubicBezTo>
                  <a:pt x="598" y="33"/>
                  <a:pt x="592" y="40"/>
                  <a:pt x="592" y="48"/>
                </a:cubicBezTo>
                <a:cubicBezTo>
                  <a:pt x="592" y="56"/>
                  <a:pt x="598" y="63"/>
                  <a:pt x="606" y="63"/>
                </a:cubicBezTo>
                <a:cubicBezTo>
                  <a:pt x="615" y="63"/>
                  <a:pt x="621" y="56"/>
                  <a:pt x="621" y="48"/>
                </a:cubicBezTo>
                <a:cubicBezTo>
                  <a:pt x="621" y="40"/>
                  <a:pt x="615" y="33"/>
                  <a:pt x="606" y="33"/>
                </a:cubicBezTo>
                <a:close/>
                <a:moveTo>
                  <a:pt x="606" y="66"/>
                </a:moveTo>
                <a:cubicBezTo>
                  <a:pt x="598" y="66"/>
                  <a:pt x="592" y="72"/>
                  <a:pt x="592" y="81"/>
                </a:cubicBezTo>
                <a:cubicBezTo>
                  <a:pt x="592" y="89"/>
                  <a:pt x="598" y="95"/>
                  <a:pt x="606" y="95"/>
                </a:cubicBezTo>
                <a:cubicBezTo>
                  <a:pt x="615" y="95"/>
                  <a:pt x="621" y="89"/>
                  <a:pt x="621" y="81"/>
                </a:cubicBezTo>
                <a:cubicBezTo>
                  <a:pt x="621" y="72"/>
                  <a:pt x="615" y="66"/>
                  <a:pt x="606" y="66"/>
                </a:cubicBezTo>
                <a:close/>
                <a:moveTo>
                  <a:pt x="606" y="99"/>
                </a:moveTo>
                <a:cubicBezTo>
                  <a:pt x="598" y="99"/>
                  <a:pt x="592" y="105"/>
                  <a:pt x="592" y="114"/>
                </a:cubicBezTo>
                <a:cubicBezTo>
                  <a:pt x="592" y="122"/>
                  <a:pt x="598" y="128"/>
                  <a:pt x="606" y="128"/>
                </a:cubicBezTo>
                <a:cubicBezTo>
                  <a:pt x="615" y="128"/>
                  <a:pt x="621" y="122"/>
                  <a:pt x="621" y="114"/>
                </a:cubicBezTo>
                <a:cubicBezTo>
                  <a:pt x="621" y="105"/>
                  <a:pt x="615" y="99"/>
                  <a:pt x="606" y="99"/>
                </a:cubicBezTo>
                <a:close/>
                <a:moveTo>
                  <a:pt x="606" y="132"/>
                </a:moveTo>
                <a:cubicBezTo>
                  <a:pt x="598" y="132"/>
                  <a:pt x="592" y="138"/>
                  <a:pt x="592" y="147"/>
                </a:cubicBezTo>
                <a:cubicBezTo>
                  <a:pt x="592" y="155"/>
                  <a:pt x="598" y="161"/>
                  <a:pt x="606" y="161"/>
                </a:cubicBezTo>
                <a:cubicBezTo>
                  <a:pt x="615" y="161"/>
                  <a:pt x="621" y="155"/>
                  <a:pt x="621" y="147"/>
                </a:cubicBezTo>
                <a:cubicBezTo>
                  <a:pt x="621" y="138"/>
                  <a:pt x="615" y="132"/>
                  <a:pt x="606" y="132"/>
                </a:cubicBezTo>
                <a:close/>
                <a:moveTo>
                  <a:pt x="606" y="165"/>
                </a:moveTo>
                <a:cubicBezTo>
                  <a:pt x="598" y="165"/>
                  <a:pt x="592" y="171"/>
                  <a:pt x="592" y="179"/>
                </a:cubicBezTo>
                <a:cubicBezTo>
                  <a:pt x="592" y="188"/>
                  <a:pt x="598" y="194"/>
                  <a:pt x="606" y="194"/>
                </a:cubicBezTo>
                <a:cubicBezTo>
                  <a:pt x="615" y="194"/>
                  <a:pt x="621" y="188"/>
                  <a:pt x="621" y="179"/>
                </a:cubicBezTo>
                <a:cubicBezTo>
                  <a:pt x="621" y="171"/>
                  <a:pt x="615" y="165"/>
                  <a:pt x="606" y="165"/>
                </a:cubicBezTo>
                <a:close/>
                <a:moveTo>
                  <a:pt x="606" y="198"/>
                </a:moveTo>
                <a:cubicBezTo>
                  <a:pt x="598" y="198"/>
                  <a:pt x="592" y="204"/>
                  <a:pt x="592" y="212"/>
                </a:cubicBezTo>
                <a:cubicBezTo>
                  <a:pt x="592" y="221"/>
                  <a:pt x="598" y="227"/>
                  <a:pt x="606" y="227"/>
                </a:cubicBezTo>
                <a:cubicBezTo>
                  <a:pt x="615" y="227"/>
                  <a:pt x="621" y="221"/>
                  <a:pt x="621" y="212"/>
                </a:cubicBezTo>
                <a:cubicBezTo>
                  <a:pt x="621" y="204"/>
                  <a:pt x="615" y="198"/>
                  <a:pt x="606" y="198"/>
                </a:cubicBezTo>
                <a:close/>
                <a:moveTo>
                  <a:pt x="606" y="230"/>
                </a:moveTo>
                <a:cubicBezTo>
                  <a:pt x="598" y="230"/>
                  <a:pt x="592" y="237"/>
                  <a:pt x="592" y="245"/>
                </a:cubicBezTo>
                <a:cubicBezTo>
                  <a:pt x="592" y="253"/>
                  <a:pt x="598" y="260"/>
                  <a:pt x="606" y="260"/>
                </a:cubicBezTo>
                <a:cubicBezTo>
                  <a:pt x="615" y="260"/>
                  <a:pt x="621" y="253"/>
                  <a:pt x="621" y="245"/>
                </a:cubicBezTo>
                <a:cubicBezTo>
                  <a:pt x="621" y="237"/>
                  <a:pt x="615" y="230"/>
                  <a:pt x="606" y="230"/>
                </a:cubicBezTo>
                <a:close/>
                <a:moveTo>
                  <a:pt x="606" y="263"/>
                </a:moveTo>
                <a:cubicBezTo>
                  <a:pt x="598" y="263"/>
                  <a:pt x="592" y="270"/>
                  <a:pt x="592" y="278"/>
                </a:cubicBezTo>
                <a:cubicBezTo>
                  <a:pt x="592" y="286"/>
                  <a:pt x="598" y="293"/>
                  <a:pt x="606" y="293"/>
                </a:cubicBezTo>
                <a:cubicBezTo>
                  <a:pt x="615" y="293"/>
                  <a:pt x="621" y="286"/>
                  <a:pt x="621" y="278"/>
                </a:cubicBezTo>
                <a:cubicBezTo>
                  <a:pt x="621" y="270"/>
                  <a:pt x="615" y="263"/>
                  <a:pt x="606" y="263"/>
                </a:cubicBezTo>
                <a:close/>
                <a:moveTo>
                  <a:pt x="606" y="296"/>
                </a:moveTo>
                <a:cubicBezTo>
                  <a:pt x="598" y="296"/>
                  <a:pt x="592" y="303"/>
                  <a:pt x="592" y="311"/>
                </a:cubicBezTo>
                <a:cubicBezTo>
                  <a:pt x="592" y="319"/>
                  <a:pt x="598" y="326"/>
                  <a:pt x="606" y="326"/>
                </a:cubicBezTo>
                <a:cubicBezTo>
                  <a:pt x="615" y="326"/>
                  <a:pt x="621" y="319"/>
                  <a:pt x="621" y="311"/>
                </a:cubicBezTo>
                <a:cubicBezTo>
                  <a:pt x="621" y="303"/>
                  <a:pt x="615" y="296"/>
                  <a:pt x="606" y="296"/>
                </a:cubicBezTo>
                <a:close/>
                <a:moveTo>
                  <a:pt x="606" y="329"/>
                </a:moveTo>
                <a:cubicBezTo>
                  <a:pt x="598" y="329"/>
                  <a:pt x="592" y="336"/>
                  <a:pt x="592" y="344"/>
                </a:cubicBezTo>
                <a:cubicBezTo>
                  <a:pt x="592" y="352"/>
                  <a:pt x="598" y="359"/>
                  <a:pt x="606" y="359"/>
                </a:cubicBezTo>
                <a:cubicBezTo>
                  <a:pt x="615" y="359"/>
                  <a:pt x="621" y="352"/>
                  <a:pt x="621" y="344"/>
                </a:cubicBezTo>
                <a:cubicBezTo>
                  <a:pt x="621" y="336"/>
                  <a:pt x="615" y="329"/>
                  <a:pt x="606" y="329"/>
                </a:cubicBezTo>
                <a:close/>
                <a:moveTo>
                  <a:pt x="606" y="362"/>
                </a:moveTo>
                <a:cubicBezTo>
                  <a:pt x="598" y="362"/>
                  <a:pt x="592" y="369"/>
                  <a:pt x="592" y="377"/>
                </a:cubicBezTo>
                <a:cubicBezTo>
                  <a:pt x="592" y="385"/>
                  <a:pt x="598" y="392"/>
                  <a:pt x="606" y="392"/>
                </a:cubicBezTo>
                <a:cubicBezTo>
                  <a:pt x="615" y="392"/>
                  <a:pt x="621" y="385"/>
                  <a:pt x="621" y="377"/>
                </a:cubicBezTo>
                <a:cubicBezTo>
                  <a:pt x="621" y="369"/>
                  <a:pt x="615" y="362"/>
                  <a:pt x="606" y="362"/>
                </a:cubicBezTo>
                <a:close/>
                <a:moveTo>
                  <a:pt x="606" y="395"/>
                </a:moveTo>
                <a:cubicBezTo>
                  <a:pt x="598" y="395"/>
                  <a:pt x="592" y="402"/>
                  <a:pt x="592" y="410"/>
                </a:cubicBezTo>
                <a:cubicBezTo>
                  <a:pt x="592" y="418"/>
                  <a:pt x="598" y="425"/>
                  <a:pt x="606" y="425"/>
                </a:cubicBezTo>
                <a:cubicBezTo>
                  <a:pt x="615" y="425"/>
                  <a:pt x="621" y="418"/>
                  <a:pt x="621" y="410"/>
                </a:cubicBezTo>
                <a:cubicBezTo>
                  <a:pt x="621" y="402"/>
                  <a:pt x="615" y="395"/>
                  <a:pt x="606" y="395"/>
                </a:cubicBezTo>
                <a:close/>
                <a:moveTo>
                  <a:pt x="606" y="428"/>
                </a:moveTo>
                <a:cubicBezTo>
                  <a:pt x="598" y="428"/>
                  <a:pt x="592" y="435"/>
                  <a:pt x="592" y="443"/>
                </a:cubicBezTo>
                <a:cubicBezTo>
                  <a:pt x="592" y="451"/>
                  <a:pt x="598" y="458"/>
                  <a:pt x="606" y="458"/>
                </a:cubicBezTo>
                <a:cubicBezTo>
                  <a:pt x="615" y="458"/>
                  <a:pt x="621" y="451"/>
                  <a:pt x="621" y="443"/>
                </a:cubicBezTo>
                <a:cubicBezTo>
                  <a:pt x="621" y="435"/>
                  <a:pt x="615" y="428"/>
                  <a:pt x="606" y="428"/>
                </a:cubicBezTo>
                <a:close/>
                <a:moveTo>
                  <a:pt x="606" y="461"/>
                </a:moveTo>
                <a:cubicBezTo>
                  <a:pt x="598" y="461"/>
                  <a:pt x="592" y="468"/>
                  <a:pt x="592" y="476"/>
                </a:cubicBezTo>
                <a:cubicBezTo>
                  <a:pt x="592" y="484"/>
                  <a:pt x="598" y="491"/>
                  <a:pt x="606" y="491"/>
                </a:cubicBezTo>
                <a:cubicBezTo>
                  <a:pt x="615" y="491"/>
                  <a:pt x="621" y="484"/>
                  <a:pt x="621" y="476"/>
                </a:cubicBezTo>
                <a:cubicBezTo>
                  <a:pt x="621" y="468"/>
                  <a:pt x="615" y="461"/>
                  <a:pt x="606" y="461"/>
                </a:cubicBezTo>
                <a:close/>
                <a:moveTo>
                  <a:pt x="606" y="494"/>
                </a:moveTo>
                <a:cubicBezTo>
                  <a:pt x="598" y="494"/>
                  <a:pt x="592" y="500"/>
                  <a:pt x="592" y="509"/>
                </a:cubicBezTo>
                <a:cubicBezTo>
                  <a:pt x="592" y="517"/>
                  <a:pt x="598" y="523"/>
                  <a:pt x="606" y="523"/>
                </a:cubicBezTo>
                <a:cubicBezTo>
                  <a:pt x="615" y="523"/>
                  <a:pt x="621" y="517"/>
                  <a:pt x="621" y="509"/>
                </a:cubicBezTo>
                <a:cubicBezTo>
                  <a:pt x="621" y="500"/>
                  <a:pt x="615" y="494"/>
                  <a:pt x="606" y="494"/>
                </a:cubicBezTo>
                <a:close/>
                <a:moveTo>
                  <a:pt x="606" y="527"/>
                </a:moveTo>
                <a:cubicBezTo>
                  <a:pt x="598" y="527"/>
                  <a:pt x="592" y="533"/>
                  <a:pt x="592" y="542"/>
                </a:cubicBezTo>
                <a:cubicBezTo>
                  <a:pt x="592" y="550"/>
                  <a:pt x="598" y="556"/>
                  <a:pt x="606" y="556"/>
                </a:cubicBezTo>
                <a:cubicBezTo>
                  <a:pt x="615" y="556"/>
                  <a:pt x="621" y="550"/>
                  <a:pt x="621" y="542"/>
                </a:cubicBezTo>
                <a:cubicBezTo>
                  <a:pt x="621" y="533"/>
                  <a:pt x="615" y="527"/>
                  <a:pt x="606" y="527"/>
                </a:cubicBezTo>
                <a:close/>
                <a:moveTo>
                  <a:pt x="606" y="560"/>
                </a:moveTo>
                <a:cubicBezTo>
                  <a:pt x="598" y="560"/>
                  <a:pt x="592" y="566"/>
                  <a:pt x="592" y="574"/>
                </a:cubicBezTo>
                <a:cubicBezTo>
                  <a:pt x="592" y="583"/>
                  <a:pt x="598" y="589"/>
                  <a:pt x="606" y="589"/>
                </a:cubicBezTo>
                <a:cubicBezTo>
                  <a:pt x="615" y="589"/>
                  <a:pt x="621" y="583"/>
                  <a:pt x="621" y="574"/>
                </a:cubicBezTo>
                <a:cubicBezTo>
                  <a:pt x="621" y="566"/>
                  <a:pt x="615" y="560"/>
                  <a:pt x="606" y="560"/>
                </a:cubicBezTo>
                <a:close/>
                <a:moveTo>
                  <a:pt x="606" y="593"/>
                </a:moveTo>
                <a:cubicBezTo>
                  <a:pt x="598" y="593"/>
                  <a:pt x="592" y="599"/>
                  <a:pt x="592" y="607"/>
                </a:cubicBezTo>
                <a:cubicBezTo>
                  <a:pt x="592" y="616"/>
                  <a:pt x="598" y="622"/>
                  <a:pt x="606" y="622"/>
                </a:cubicBezTo>
                <a:cubicBezTo>
                  <a:pt x="615" y="622"/>
                  <a:pt x="621" y="616"/>
                  <a:pt x="621" y="607"/>
                </a:cubicBezTo>
                <a:cubicBezTo>
                  <a:pt x="621" y="599"/>
                  <a:pt x="615" y="593"/>
                  <a:pt x="606" y="593"/>
                </a:cubicBezTo>
                <a:close/>
                <a:moveTo>
                  <a:pt x="606" y="625"/>
                </a:moveTo>
                <a:cubicBezTo>
                  <a:pt x="598" y="625"/>
                  <a:pt x="592" y="632"/>
                  <a:pt x="592" y="640"/>
                </a:cubicBezTo>
                <a:cubicBezTo>
                  <a:pt x="592" y="648"/>
                  <a:pt x="598" y="655"/>
                  <a:pt x="606" y="655"/>
                </a:cubicBezTo>
                <a:cubicBezTo>
                  <a:pt x="615" y="655"/>
                  <a:pt x="621" y="648"/>
                  <a:pt x="621" y="640"/>
                </a:cubicBezTo>
                <a:cubicBezTo>
                  <a:pt x="621" y="632"/>
                  <a:pt x="615" y="625"/>
                  <a:pt x="606" y="625"/>
                </a:cubicBezTo>
                <a:close/>
                <a:moveTo>
                  <a:pt x="606" y="658"/>
                </a:moveTo>
                <a:cubicBezTo>
                  <a:pt x="598" y="658"/>
                  <a:pt x="592" y="665"/>
                  <a:pt x="592" y="673"/>
                </a:cubicBezTo>
                <a:cubicBezTo>
                  <a:pt x="592" y="681"/>
                  <a:pt x="598" y="688"/>
                  <a:pt x="606" y="688"/>
                </a:cubicBezTo>
                <a:cubicBezTo>
                  <a:pt x="615" y="688"/>
                  <a:pt x="621" y="681"/>
                  <a:pt x="621" y="673"/>
                </a:cubicBezTo>
                <a:cubicBezTo>
                  <a:pt x="621" y="665"/>
                  <a:pt x="615" y="658"/>
                  <a:pt x="606" y="658"/>
                </a:cubicBezTo>
                <a:close/>
                <a:moveTo>
                  <a:pt x="606" y="691"/>
                </a:moveTo>
                <a:cubicBezTo>
                  <a:pt x="598" y="691"/>
                  <a:pt x="592" y="698"/>
                  <a:pt x="592" y="706"/>
                </a:cubicBezTo>
                <a:cubicBezTo>
                  <a:pt x="592" y="714"/>
                  <a:pt x="598" y="721"/>
                  <a:pt x="606" y="721"/>
                </a:cubicBezTo>
                <a:cubicBezTo>
                  <a:pt x="615" y="721"/>
                  <a:pt x="621" y="714"/>
                  <a:pt x="621" y="706"/>
                </a:cubicBezTo>
                <a:cubicBezTo>
                  <a:pt x="621" y="698"/>
                  <a:pt x="615" y="691"/>
                  <a:pt x="606" y="691"/>
                </a:cubicBezTo>
                <a:close/>
                <a:moveTo>
                  <a:pt x="606" y="724"/>
                </a:moveTo>
                <a:cubicBezTo>
                  <a:pt x="598" y="724"/>
                  <a:pt x="592" y="731"/>
                  <a:pt x="592" y="739"/>
                </a:cubicBezTo>
                <a:cubicBezTo>
                  <a:pt x="592" y="747"/>
                  <a:pt x="598" y="754"/>
                  <a:pt x="606" y="754"/>
                </a:cubicBezTo>
                <a:cubicBezTo>
                  <a:pt x="615" y="754"/>
                  <a:pt x="621" y="747"/>
                  <a:pt x="621" y="739"/>
                </a:cubicBezTo>
                <a:cubicBezTo>
                  <a:pt x="621" y="731"/>
                  <a:pt x="615" y="724"/>
                  <a:pt x="606" y="724"/>
                </a:cubicBezTo>
                <a:close/>
                <a:moveTo>
                  <a:pt x="606" y="757"/>
                </a:moveTo>
                <a:cubicBezTo>
                  <a:pt x="598" y="757"/>
                  <a:pt x="592" y="764"/>
                  <a:pt x="592" y="772"/>
                </a:cubicBezTo>
                <a:cubicBezTo>
                  <a:pt x="592" y="780"/>
                  <a:pt x="598" y="787"/>
                  <a:pt x="606" y="787"/>
                </a:cubicBezTo>
                <a:cubicBezTo>
                  <a:pt x="615" y="787"/>
                  <a:pt x="621" y="780"/>
                  <a:pt x="621" y="772"/>
                </a:cubicBezTo>
                <a:cubicBezTo>
                  <a:pt x="621" y="764"/>
                  <a:pt x="615" y="757"/>
                  <a:pt x="606" y="757"/>
                </a:cubicBezTo>
                <a:close/>
                <a:moveTo>
                  <a:pt x="606" y="790"/>
                </a:moveTo>
                <a:cubicBezTo>
                  <a:pt x="598" y="790"/>
                  <a:pt x="592" y="797"/>
                  <a:pt x="592" y="805"/>
                </a:cubicBezTo>
                <a:cubicBezTo>
                  <a:pt x="592" y="813"/>
                  <a:pt x="598" y="820"/>
                  <a:pt x="606" y="820"/>
                </a:cubicBezTo>
                <a:cubicBezTo>
                  <a:pt x="615" y="820"/>
                  <a:pt x="621" y="813"/>
                  <a:pt x="621" y="805"/>
                </a:cubicBezTo>
                <a:cubicBezTo>
                  <a:pt x="621" y="797"/>
                  <a:pt x="615" y="790"/>
                  <a:pt x="606" y="790"/>
                </a:cubicBezTo>
                <a:close/>
                <a:moveTo>
                  <a:pt x="606" y="823"/>
                </a:moveTo>
                <a:cubicBezTo>
                  <a:pt x="598" y="823"/>
                  <a:pt x="592" y="830"/>
                  <a:pt x="592" y="838"/>
                </a:cubicBezTo>
                <a:cubicBezTo>
                  <a:pt x="592" y="846"/>
                  <a:pt x="598" y="853"/>
                  <a:pt x="606" y="853"/>
                </a:cubicBezTo>
                <a:cubicBezTo>
                  <a:pt x="615" y="853"/>
                  <a:pt x="621" y="846"/>
                  <a:pt x="621" y="838"/>
                </a:cubicBezTo>
                <a:cubicBezTo>
                  <a:pt x="621" y="830"/>
                  <a:pt x="615" y="823"/>
                  <a:pt x="606" y="823"/>
                </a:cubicBezTo>
                <a:close/>
                <a:moveTo>
                  <a:pt x="606" y="856"/>
                </a:moveTo>
                <a:cubicBezTo>
                  <a:pt x="598" y="856"/>
                  <a:pt x="592" y="863"/>
                  <a:pt x="592" y="871"/>
                </a:cubicBezTo>
                <a:cubicBezTo>
                  <a:pt x="592" y="879"/>
                  <a:pt x="598" y="886"/>
                  <a:pt x="606" y="886"/>
                </a:cubicBezTo>
                <a:cubicBezTo>
                  <a:pt x="615" y="886"/>
                  <a:pt x="621" y="879"/>
                  <a:pt x="621" y="871"/>
                </a:cubicBezTo>
                <a:cubicBezTo>
                  <a:pt x="621" y="863"/>
                  <a:pt x="615" y="856"/>
                  <a:pt x="606" y="856"/>
                </a:cubicBezTo>
                <a:close/>
                <a:moveTo>
                  <a:pt x="606" y="889"/>
                </a:moveTo>
                <a:cubicBezTo>
                  <a:pt x="598" y="889"/>
                  <a:pt x="592" y="895"/>
                  <a:pt x="592" y="904"/>
                </a:cubicBezTo>
                <a:cubicBezTo>
                  <a:pt x="592" y="912"/>
                  <a:pt x="598" y="918"/>
                  <a:pt x="606" y="918"/>
                </a:cubicBezTo>
                <a:cubicBezTo>
                  <a:pt x="615" y="918"/>
                  <a:pt x="621" y="912"/>
                  <a:pt x="621" y="904"/>
                </a:cubicBezTo>
                <a:cubicBezTo>
                  <a:pt x="621" y="895"/>
                  <a:pt x="615" y="889"/>
                  <a:pt x="606" y="889"/>
                </a:cubicBezTo>
                <a:close/>
                <a:moveTo>
                  <a:pt x="606" y="922"/>
                </a:moveTo>
                <a:cubicBezTo>
                  <a:pt x="598" y="922"/>
                  <a:pt x="592" y="928"/>
                  <a:pt x="592" y="937"/>
                </a:cubicBezTo>
                <a:cubicBezTo>
                  <a:pt x="592" y="945"/>
                  <a:pt x="598" y="951"/>
                  <a:pt x="606" y="951"/>
                </a:cubicBezTo>
                <a:cubicBezTo>
                  <a:pt x="615" y="951"/>
                  <a:pt x="621" y="945"/>
                  <a:pt x="621" y="937"/>
                </a:cubicBezTo>
                <a:cubicBezTo>
                  <a:pt x="621" y="928"/>
                  <a:pt x="615" y="922"/>
                  <a:pt x="606" y="922"/>
                </a:cubicBezTo>
                <a:close/>
                <a:moveTo>
                  <a:pt x="606" y="955"/>
                </a:moveTo>
                <a:cubicBezTo>
                  <a:pt x="598" y="955"/>
                  <a:pt x="592" y="961"/>
                  <a:pt x="592" y="970"/>
                </a:cubicBezTo>
                <a:cubicBezTo>
                  <a:pt x="592" y="978"/>
                  <a:pt x="598" y="984"/>
                  <a:pt x="606" y="984"/>
                </a:cubicBezTo>
                <a:cubicBezTo>
                  <a:pt x="615" y="984"/>
                  <a:pt x="621" y="978"/>
                  <a:pt x="621" y="970"/>
                </a:cubicBezTo>
                <a:cubicBezTo>
                  <a:pt x="621" y="961"/>
                  <a:pt x="615" y="955"/>
                  <a:pt x="606" y="955"/>
                </a:cubicBezTo>
                <a:close/>
                <a:moveTo>
                  <a:pt x="606" y="988"/>
                </a:moveTo>
                <a:cubicBezTo>
                  <a:pt x="598" y="988"/>
                  <a:pt x="592" y="994"/>
                  <a:pt x="592" y="1002"/>
                </a:cubicBezTo>
                <a:cubicBezTo>
                  <a:pt x="592" y="1011"/>
                  <a:pt x="598" y="1017"/>
                  <a:pt x="606" y="1017"/>
                </a:cubicBezTo>
                <a:cubicBezTo>
                  <a:pt x="615" y="1017"/>
                  <a:pt x="621" y="1011"/>
                  <a:pt x="621" y="1002"/>
                </a:cubicBezTo>
                <a:cubicBezTo>
                  <a:pt x="621" y="994"/>
                  <a:pt x="615" y="988"/>
                  <a:pt x="606" y="988"/>
                </a:cubicBezTo>
                <a:close/>
                <a:moveTo>
                  <a:pt x="606" y="1021"/>
                </a:moveTo>
                <a:cubicBezTo>
                  <a:pt x="598" y="1021"/>
                  <a:pt x="592" y="1027"/>
                  <a:pt x="592" y="1035"/>
                </a:cubicBezTo>
                <a:cubicBezTo>
                  <a:pt x="592" y="1044"/>
                  <a:pt x="598" y="1050"/>
                  <a:pt x="606" y="1050"/>
                </a:cubicBezTo>
                <a:cubicBezTo>
                  <a:pt x="615" y="1050"/>
                  <a:pt x="621" y="1044"/>
                  <a:pt x="621" y="1035"/>
                </a:cubicBezTo>
                <a:cubicBezTo>
                  <a:pt x="621" y="1027"/>
                  <a:pt x="615" y="1021"/>
                  <a:pt x="606" y="1021"/>
                </a:cubicBezTo>
                <a:close/>
                <a:moveTo>
                  <a:pt x="606" y="1053"/>
                </a:moveTo>
                <a:cubicBezTo>
                  <a:pt x="598" y="1053"/>
                  <a:pt x="592" y="1060"/>
                  <a:pt x="592" y="1068"/>
                </a:cubicBezTo>
                <a:cubicBezTo>
                  <a:pt x="592" y="1076"/>
                  <a:pt x="598" y="1083"/>
                  <a:pt x="606" y="1083"/>
                </a:cubicBezTo>
                <a:cubicBezTo>
                  <a:pt x="615" y="1083"/>
                  <a:pt x="621" y="1076"/>
                  <a:pt x="621" y="1068"/>
                </a:cubicBezTo>
                <a:cubicBezTo>
                  <a:pt x="621" y="1060"/>
                  <a:pt x="615" y="1053"/>
                  <a:pt x="606" y="1053"/>
                </a:cubicBezTo>
                <a:close/>
                <a:moveTo>
                  <a:pt x="606" y="1086"/>
                </a:moveTo>
                <a:cubicBezTo>
                  <a:pt x="598" y="1086"/>
                  <a:pt x="592" y="1093"/>
                  <a:pt x="592" y="1101"/>
                </a:cubicBezTo>
                <a:cubicBezTo>
                  <a:pt x="592" y="1109"/>
                  <a:pt x="598" y="1116"/>
                  <a:pt x="606" y="1116"/>
                </a:cubicBezTo>
                <a:cubicBezTo>
                  <a:pt x="615" y="1116"/>
                  <a:pt x="621" y="1109"/>
                  <a:pt x="621" y="1101"/>
                </a:cubicBezTo>
                <a:cubicBezTo>
                  <a:pt x="621" y="1093"/>
                  <a:pt x="615" y="1086"/>
                  <a:pt x="606" y="1086"/>
                </a:cubicBezTo>
                <a:close/>
                <a:moveTo>
                  <a:pt x="606" y="1119"/>
                </a:moveTo>
                <a:cubicBezTo>
                  <a:pt x="598" y="1119"/>
                  <a:pt x="592" y="1126"/>
                  <a:pt x="592" y="1134"/>
                </a:cubicBezTo>
                <a:cubicBezTo>
                  <a:pt x="592" y="1142"/>
                  <a:pt x="598" y="1149"/>
                  <a:pt x="606" y="1149"/>
                </a:cubicBezTo>
                <a:cubicBezTo>
                  <a:pt x="615" y="1149"/>
                  <a:pt x="621" y="1142"/>
                  <a:pt x="621" y="1134"/>
                </a:cubicBezTo>
                <a:cubicBezTo>
                  <a:pt x="621" y="1126"/>
                  <a:pt x="615" y="1119"/>
                  <a:pt x="606" y="1119"/>
                </a:cubicBezTo>
                <a:close/>
                <a:moveTo>
                  <a:pt x="606" y="1152"/>
                </a:moveTo>
                <a:cubicBezTo>
                  <a:pt x="598" y="1152"/>
                  <a:pt x="592" y="1159"/>
                  <a:pt x="592" y="1167"/>
                </a:cubicBezTo>
                <a:cubicBezTo>
                  <a:pt x="592" y="1175"/>
                  <a:pt x="598" y="1182"/>
                  <a:pt x="606" y="1182"/>
                </a:cubicBezTo>
                <a:cubicBezTo>
                  <a:pt x="615" y="1182"/>
                  <a:pt x="621" y="1175"/>
                  <a:pt x="621" y="1167"/>
                </a:cubicBezTo>
                <a:cubicBezTo>
                  <a:pt x="621" y="1159"/>
                  <a:pt x="615" y="1152"/>
                  <a:pt x="606" y="1152"/>
                </a:cubicBezTo>
                <a:close/>
                <a:moveTo>
                  <a:pt x="606" y="1185"/>
                </a:moveTo>
                <a:cubicBezTo>
                  <a:pt x="598" y="1185"/>
                  <a:pt x="592" y="1192"/>
                  <a:pt x="592" y="1200"/>
                </a:cubicBezTo>
                <a:cubicBezTo>
                  <a:pt x="592" y="1208"/>
                  <a:pt x="598" y="1215"/>
                  <a:pt x="606" y="1215"/>
                </a:cubicBezTo>
                <a:cubicBezTo>
                  <a:pt x="615" y="1215"/>
                  <a:pt x="621" y="1208"/>
                  <a:pt x="621" y="1200"/>
                </a:cubicBezTo>
                <a:cubicBezTo>
                  <a:pt x="621" y="1192"/>
                  <a:pt x="615" y="1185"/>
                  <a:pt x="606" y="1185"/>
                </a:cubicBezTo>
                <a:close/>
                <a:moveTo>
                  <a:pt x="606" y="1218"/>
                </a:moveTo>
                <a:cubicBezTo>
                  <a:pt x="598" y="1218"/>
                  <a:pt x="592" y="1225"/>
                  <a:pt x="592" y="1233"/>
                </a:cubicBezTo>
                <a:cubicBezTo>
                  <a:pt x="592" y="1241"/>
                  <a:pt x="598" y="1248"/>
                  <a:pt x="606" y="1248"/>
                </a:cubicBezTo>
                <a:cubicBezTo>
                  <a:pt x="615" y="1248"/>
                  <a:pt x="621" y="1241"/>
                  <a:pt x="621" y="1233"/>
                </a:cubicBezTo>
                <a:cubicBezTo>
                  <a:pt x="621" y="1225"/>
                  <a:pt x="615" y="1218"/>
                  <a:pt x="606" y="1218"/>
                </a:cubicBezTo>
                <a:close/>
                <a:moveTo>
                  <a:pt x="606" y="1251"/>
                </a:moveTo>
                <a:cubicBezTo>
                  <a:pt x="598" y="1251"/>
                  <a:pt x="592" y="1258"/>
                  <a:pt x="592" y="1266"/>
                </a:cubicBezTo>
                <a:cubicBezTo>
                  <a:pt x="592" y="1274"/>
                  <a:pt x="598" y="1281"/>
                  <a:pt x="606" y="1281"/>
                </a:cubicBezTo>
                <a:cubicBezTo>
                  <a:pt x="615" y="1281"/>
                  <a:pt x="621" y="1274"/>
                  <a:pt x="621" y="1266"/>
                </a:cubicBezTo>
                <a:cubicBezTo>
                  <a:pt x="621" y="1258"/>
                  <a:pt x="615" y="1251"/>
                  <a:pt x="606" y="1251"/>
                </a:cubicBezTo>
                <a:close/>
                <a:moveTo>
                  <a:pt x="606" y="1284"/>
                </a:moveTo>
                <a:cubicBezTo>
                  <a:pt x="598" y="1284"/>
                  <a:pt x="592" y="1291"/>
                  <a:pt x="592" y="1299"/>
                </a:cubicBezTo>
                <a:cubicBezTo>
                  <a:pt x="592" y="1307"/>
                  <a:pt x="598" y="1314"/>
                  <a:pt x="606" y="1314"/>
                </a:cubicBezTo>
                <a:cubicBezTo>
                  <a:pt x="615" y="1314"/>
                  <a:pt x="621" y="1307"/>
                  <a:pt x="621" y="1299"/>
                </a:cubicBezTo>
                <a:cubicBezTo>
                  <a:pt x="621" y="1291"/>
                  <a:pt x="615" y="1284"/>
                  <a:pt x="606" y="1284"/>
                </a:cubicBezTo>
                <a:close/>
                <a:moveTo>
                  <a:pt x="606" y="1317"/>
                </a:moveTo>
                <a:cubicBezTo>
                  <a:pt x="598" y="1317"/>
                  <a:pt x="592" y="1323"/>
                  <a:pt x="592" y="1332"/>
                </a:cubicBezTo>
                <a:cubicBezTo>
                  <a:pt x="592" y="1340"/>
                  <a:pt x="598" y="1346"/>
                  <a:pt x="606" y="1346"/>
                </a:cubicBezTo>
                <a:cubicBezTo>
                  <a:pt x="615" y="1346"/>
                  <a:pt x="621" y="1340"/>
                  <a:pt x="621" y="1332"/>
                </a:cubicBezTo>
                <a:cubicBezTo>
                  <a:pt x="621" y="1323"/>
                  <a:pt x="615" y="1317"/>
                  <a:pt x="606" y="1317"/>
                </a:cubicBezTo>
                <a:close/>
                <a:moveTo>
                  <a:pt x="606" y="1350"/>
                </a:moveTo>
                <a:cubicBezTo>
                  <a:pt x="598" y="1350"/>
                  <a:pt x="592" y="1356"/>
                  <a:pt x="592" y="1365"/>
                </a:cubicBezTo>
                <a:cubicBezTo>
                  <a:pt x="592" y="1373"/>
                  <a:pt x="598" y="1379"/>
                  <a:pt x="606" y="1379"/>
                </a:cubicBezTo>
                <a:cubicBezTo>
                  <a:pt x="615" y="1379"/>
                  <a:pt x="621" y="1373"/>
                  <a:pt x="621" y="1365"/>
                </a:cubicBezTo>
                <a:cubicBezTo>
                  <a:pt x="621" y="1356"/>
                  <a:pt x="615" y="1350"/>
                  <a:pt x="606" y="1350"/>
                </a:cubicBezTo>
                <a:close/>
                <a:moveTo>
                  <a:pt x="606" y="1383"/>
                </a:moveTo>
                <a:cubicBezTo>
                  <a:pt x="598" y="1383"/>
                  <a:pt x="592" y="1389"/>
                  <a:pt x="592" y="1397"/>
                </a:cubicBezTo>
                <a:cubicBezTo>
                  <a:pt x="592" y="1406"/>
                  <a:pt x="598" y="1412"/>
                  <a:pt x="606" y="1412"/>
                </a:cubicBezTo>
                <a:cubicBezTo>
                  <a:pt x="615" y="1412"/>
                  <a:pt x="621" y="1406"/>
                  <a:pt x="621" y="1397"/>
                </a:cubicBezTo>
                <a:cubicBezTo>
                  <a:pt x="621" y="1389"/>
                  <a:pt x="615" y="1383"/>
                  <a:pt x="606" y="1383"/>
                </a:cubicBezTo>
                <a:close/>
                <a:moveTo>
                  <a:pt x="606" y="1416"/>
                </a:moveTo>
                <a:cubicBezTo>
                  <a:pt x="598" y="1416"/>
                  <a:pt x="592" y="1422"/>
                  <a:pt x="592" y="1430"/>
                </a:cubicBezTo>
                <a:cubicBezTo>
                  <a:pt x="592" y="1439"/>
                  <a:pt x="598" y="1445"/>
                  <a:pt x="606" y="1445"/>
                </a:cubicBezTo>
                <a:cubicBezTo>
                  <a:pt x="615" y="1445"/>
                  <a:pt x="621" y="1439"/>
                  <a:pt x="621" y="1430"/>
                </a:cubicBezTo>
                <a:cubicBezTo>
                  <a:pt x="621" y="1422"/>
                  <a:pt x="615" y="1416"/>
                  <a:pt x="606" y="1416"/>
                </a:cubicBezTo>
                <a:close/>
                <a:moveTo>
                  <a:pt x="639" y="0"/>
                </a:moveTo>
                <a:cubicBezTo>
                  <a:pt x="631" y="0"/>
                  <a:pt x="624" y="7"/>
                  <a:pt x="624" y="15"/>
                </a:cubicBezTo>
                <a:cubicBezTo>
                  <a:pt x="624" y="23"/>
                  <a:pt x="631" y="30"/>
                  <a:pt x="639" y="30"/>
                </a:cubicBezTo>
                <a:cubicBezTo>
                  <a:pt x="647" y="30"/>
                  <a:pt x="654" y="23"/>
                  <a:pt x="654" y="15"/>
                </a:cubicBezTo>
                <a:cubicBezTo>
                  <a:pt x="654" y="7"/>
                  <a:pt x="647" y="0"/>
                  <a:pt x="639" y="0"/>
                </a:cubicBezTo>
                <a:close/>
                <a:moveTo>
                  <a:pt x="639" y="33"/>
                </a:moveTo>
                <a:cubicBezTo>
                  <a:pt x="631" y="33"/>
                  <a:pt x="624" y="40"/>
                  <a:pt x="624" y="48"/>
                </a:cubicBezTo>
                <a:cubicBezTo>
                  <a:pt x="624" y="56"/>
                  <a:pt x="631" y="63"/>
                  <a:pt x="639" y="63"/>
                </a:cubicBezTo>
                <a:cubicBezTo>
                  <a:pt x="647" y="63"/>
                  <a:pt x="654" y="56"/>
                  <a:pt x="654" y="48"/>
                </a:cubicBezTo>
                <a:cubicBezTo>
                  <a:pt x="654" y="40"/>
                  <a:pt x="647" y="33"/>
                  <a:pt x="639" y="33"/>
                </a:cubicBezTo>
                <a:close/>
                <a:moveTo>
                  <a:pt x="639" y="66"/>
                </a:moveTo>
                <a:cubicBezTo>
                  <a:pt x="631" y="66"/>
                  <a:pt x="624" y="72"/>
                  <a:pt x="624" y="81"/>
                </a:cubicBezTo>
                <a:cubicBezTo>
                  <a:pt x="624" y="89"/>
                  <a:pt x="631" y="95"/>
                  <a:pt x="639" y="95"/>
                </a:cubicBezTo>
                <a:cubicBezTo>
                  <a:pt x="647" y="95"/>
                  <a:pt x="654" y="89"/>
                  <a:pt x="654" y="81"/>
                </a:cubicBezTo>
                <a:cubicBezTo>
                  <a:pt x="654" y="72"/>
                  <a:pt x="647" y="66"/>
                  <a:pt x="639" y="66"/>
                </a:cubicBezTo>
                <a:close/>
                <a:moveTo>
                  <a:pt x="639" y="99"/>
                </a:moveTo>
                <a:cubicBezTo>
                  <a:pt x="631" y="99"/>
                  <a:pt x="624" y="105"/>
                  <a:pt x="624" y="114"/>
                </a:cubicBezTo>
                <a:cubicBezTo>
                  <a:pt x="624" y="122"/>
                  <a:pt x="631" y="128"/>
                  <a:pt x="639" y="128"/>
                </a:cubicBezTo>
                <a:cubicBezTo>
                  <a:pt x="647" y="128"/>
                  <a:pt x="654" y="122"/>
                  <a:pt x="654" y="114"/>
                </a:cubicBezTo>
                <a:cubicBezTo>
                  <a:pt x="654" y="105"/>
                  <a:pt x="647" y="99"/>
                  <a:pt x="639" y="99"/>
                </a:cubicBezTo>
                <a:close/>
                <a:moveTo>
                  <a:pt x="639" y="132"/>
                </a:moveTo>
                <a:cubicBezTo>
                  <a:pt x="631" y="132"/>
                  <a:pt x="624" y="138"/>
                  <a:pt x="624" y="147"/>
                </a:cubicBezTo>
                <a:cubicBezTo>
                  <a:pt x="624" y="155"/>
                  <a:pt x="631" y="161"/>
                  <a:pt x="639" y="161"/>
                </a:cubicBezTo>
                <a:cubicBezTo>
                  <a:pt x="647" y="161"/>
                  <a:pt x="654" y="155"/>
                  <a:pt x="654" y="147"/>
                </a:cubicBezTo>
                <a:cubicBezTo>
                  <a:pt x="654" y="138"/>
                  <a:pt x="647" y="132"/>
                  <a:pt x="639" y="132"/>
                </a:cubicBezTo>
                <a:close/>
                <a:moveTo>
                  <a:pt x="639" y="165"/>
                </a:moveTo>
                <a:cubicBezTo>
                  <a:pt x="631" y="165"/>
                  <a:pt x="624" y="171"/>
                  <a:pt x="624" y="179"/>
                </a:cubicBezTo>
                <a:cubicBezTo>
                  <a:pt x="624" y="188"/>
                  <a:pt x="631" y="194"/>
                  <a:pt x="639" y="194"/>
                </a:cubicBezTo>
                <a:cubicBezTo>
                  <a:pt x="647" y="194"/>
                  <a:pt x="654" y="188"/>
                  <a:pt x="654" y="179"/>
                </a:cubicBezTo>
                <a:cubicBezTo>
                  <a:pt x="654" y="171"/>
                  <a:pt x="647" y="165"/>
                  <a:pt x="639" y="165"/>
                </a:cubicBezTo>
                <a:close/>
                <a:moveTo>
                  <a:pt x="639" y="198"/>
                </a:moveTo>
                <a:cubicBezTo>
                  <a:pt x="631" y="198"/>
                  <a:pt x="624" y="204"/>
                  <a:pt x="624" y="212"/>
                </a:cubicBezTo>
                <a:cubicBezTo>
                  <a:pt x="624" y="221"/>
                  <a:pt x="631" y="227"/>
                  <a:pt x="639" y="227"/>
                </a:cubicBezTo>
                <a:cubicBezTo>
                  <a:pt x="647" y="227"/>
                  <a:pt x="654" y="221"/>
                  <a:pt x="654" y="212"/>
                </a:cubicBezTo>
                <a:cubicBezTo>
                  <a:pt x="654" y="204"/>
                  <a:pt x="647" y="198"/>
                  <a:pt x="639" y="198"/>
                </a:cubicBezTo>
                <a:close/>
                <a:moveTo>
                  <a:pt x="639" y="230"/>
                </a:moveTo>
                <a:cubicBezTo>
                  <a:pt x="631" y="230"/>
                  <a:pt x="624" y="237"/>
                  <a:pt x="624" y="245"/>
                </a:cubicBezTo>
                <a:cubicBezTo>
                  <a:pt x="624" y="253"/>
                  <a:pt x="631" y="260"/>
                  <a:pt x="639" y="260"/>
                </a:cubicBezTo>
                <a:cubicBezTo>
                  <a:pt x="647" y="260"/>
                  <a:pt x="654" y="253"/>
                  <a:pt x="654" y="245"/>
                </a:cubicBezTo>
                <a:cubicBezTo>
                  <a:pt x="654" y="237"/>
                  <a:pt x="647" y="230"/>
                  <a:pt x="639" y="230"/>
                </a:cubicBezTo>
                <a:close/>
                <a:moveTo>
                  <a:pt x="639" y="263"/>
                </a:moveTo>
                <a:cubicBezTo>
                  <a:pt x="631" y="263"/>
                  <a:pt x="624" y="270"/>
                  <a:pt x="624" y="278"/>
                </a:cubicBezTo>
                <a:cubicBezTo>
                  <a:pt x="624" y="286"/>
                  <a:pt x="631" y="293"/>
                  <a:pt x="639" y="293"/>
                </a:cubicBezTo>
                <a:cubicBezTo>
                  <a:pt x="647" y="293"/>
                  <a:pt x="654" y="286"/>
                  <a:pt x="654" y="278"/>
                </a:cubicBezTo>
                <a:cubicBezTo>
                  <a:pt x="654" y="270"/>
                  <a:pt x="647" y="263"/>
                  <a:pt x="639" y="263"/>
                </a:cubicBezTo>
                <a:close/>
                <a:moveTo>
                  <a:pt x="639" y="296"/>
                </a:moveTo>
                <a:cubicBezTo>
                  <a:pt x="631" y="296"/>
                  <a:pt x="624" y="303"/>
                  <a:pt x="624" y="311"/>
                </a:cubicBezTo>
                <a:cubicBezTo>
                  <a:pt x="624" y="319"/>
                  <a:pt x="631" y="326"/>
                  <a:pt x="639" y="326"/>
                </a:cubicBezTo>
                <a:cubicBezTo>
                  <a:pt x="647" y="326"/>
                  <a:pt x="654" y="319"/>
                  <a:pt x="654" y="311"/>
                </a:cubicBezTo>
                <a:cubicBezTo>
                  <a:pt x="654" y="303"/>
                  <a:pt x="647" y="296"/>
                  <a:pt x="639" y="296"/>
                </a:cubicBezTo>
                <a:close/>
                <a:moveTo>
                  <a:pt x="639" y="329"/>
                </a:moveTo>
                <a:cubicBezTo>
                  <a:pt x="631" y="329"/>
                  <a:pt x="624" y="336"/>
                  <a:pt x="624" y="344"/>
                </a:cubicBezTo>
                <a:cubicBezTo>
                  <a:pt x="624" y="352"/>
                  <a:pt x="631" y="359"/>
                  <a:pt x="639" y="359"/>
                </a:cubicBezTo>
                <a:cubicBezTo>
                  <a:pt x="647" y="359"/>
                  <a:pt x="654" y="352"/>
                  <a:pt x="654" y="344"/>
                </a:cubicBezTo>
                <a:cubicBezTo>
                  <a:pt x="654" y="336"/>
                  <a:pt x="647" y="329"/>
                  <a:pt x="639" y="329"/>
                </a:cubicBezTo>
                <a:close/>
                <a:moveTo>
                  <a:pt x="639" y="362"/>
                </a:moveTo>
                <a:cubicBezTo>
                  <a:pt x="631" y="362"/>
                  <a:pt x="624" y="369"/>
                  <a:pt x="624" y="377"/>
                </a:cubicBezTo>
                <a:cubicBezTo>
                  <a:pt x="624" y="385"/>
                  <a:pt x="631" y="392"/>
                  <a:pt x="639" y="392"/>
                </a:cubicBezTo>
                <a:cubicBezTo>
                  <a:pt x="647" y="392"/>
                  <a:pt x="654" y="385"/>
                  <a:pt x="654" y="377"/>
                </a:cubicBezTo>
                <a:cubicBezTo>
                  <a:pt x="654" y="369"/>
                  <a:pt x="647" y="362"/>
                  <a:pt x="639" y="362"/>
                </a:cubicBezTo>
                <a:close/>
                <a:moveTo>
                  <a:pt x="639" y="395"/>
                </a:moveTo>
                <a:cubicBezTo>
                  <a:pt x="631" y="395"/>
                  <a:pt x="624" y="402"/>
                  <a:pt x="624" y="410"/>
                </a:cubicBezTo>
                <a:cubicBezTo>
                  <a:pt x="624" y="418"/>
                  <a:pt x="631" y="425"/>
                  <a:pt x="639" y="425"/>
                </a:cubicBezTo>
                <a:cubicBezTo>
                  <a:pt x="647" y="425"/>
                  <a:pt x="654" y="418"/>
                  <a:pt x="654" y="410"/>
                </a:cubicBezTo>
                <a:cubicBezTo>
                  <a:pt x="654" y="402"/>
                  <a:pt x="647" y="395"/>
                  <a:pt x="639" y="395"/>
                </a:cubicBezTo>
                <a:close/>
                <a:moveTo>
                  <a:pt x="639" y="428"/>
                </a:moveTo>
                <a:cubicBezTo>
                  <a:pt x="631" y="428"/>
                  <a:pt x="624" y="435"/>
                  <a:pt x="624" y="443"/>
                </a:cubicBezTo>
                <a:cubicBezTo>
                  <a:pt x="624" y="451"/>
                  <a:pt x="631" y="458"/>
                  <a:pt x="639" y="458"/>
                </a:cubicBezTo>
                <a:cubicBezTo>
                  <a:pt x="647" y="458"/>
                  <a:pt x="654" y="451"/>
                  <a:pt x="654" y="443"/>
                </a:cubicBezTo>
                <a:cubicBezTo>
                  <a:pt x="654" y="435"/>
                  <a:pt x="647" y="428"/>
                  <a:pt x="639" y="428"/>
                </a:cubicBezTo>
                <a:close/>
                <a:moveTo>
                  <a:pt x="639" y="461"/>
                </a:moveTo>
                <a:cubicBezTo>
                  <a:pt x="631" y="461"/>
                  <a:pt x="624" y="468"/>
                  <a:pt x="624" y="476"/>
                </a:cubicBezTo>
                <a:cubicBezTo>
                  <a:pt x="624" y="484"/>
                  <a:pt x="631" y="491"/>
                  <a:pt x="639" y="491"/>
                </a:cubicBezTo>
                <a:cubicBezTo>
                  <a:pt x="647" y="491"/>
                  <a:pt x="654" y="484"/>
                  <a:pt x="654" y="476"/>
                </a:cubicBezTo>
                <a:cubicBezTo>
                  <a:pt x="654" y="468"/>
                  <a:pt x="647" y="461"/>
                  <a:pt x="639" y="461"/>
                </a:cubicBezTo>
                <a:close/>
                <a:moveTo>
                  <a:pt x="639" y="494"/>
                </a:moveTo>
                <a:cubicBezTo>
                  <a:pt x="631" y="494"/>
                  <a:pt x="624" y="500"/>
                  <a:pt x="624" y="509"/>
                </a:cubicBezTo>
                <a:cubicBezTo>
                  <a:pt x="624" y="517"/>
                  <a:pt x="631" y="523"/>
                  <a:pt x="639" y="523"/>
                </a:cubicBezTo>
                <a:cubicBezTo>
                  <a:pt x="647" y="523"/>
                  <a:pt x="654" y="517"/>
                  <a:pt x="654" y="509"/>
                </a:cubicBezTo>
                <a:cubicBezTo>
                  <a:pt x="654" y="500"/>
                  <a:pt x="647" y="494"/>
                  <a:pt x="639" y="494"/>
                </a:cubicBezTo>
                <a:close/>
                <a:moveTo>
                  <a:pt x="639" y="527"/>
                </a:moveTo>
                <a:cubicBezTo>
                  <a:pt x="631" y="527"/>
                  <a:pt x="624" y="533"/>
                  <a:pt x="624" y="542"/>
                </a:cubicBezTo>
                <a:cubicBezTo>
                  <a:pt x="624" y="550"/>
                  <a:pt x="631" y="556"/>
                  <a:pt x="639" y="556"/>
                </a:cubicBezTo>
                <a:cubicBezTo>
                  <a:pt x="647" y="556"/>
                  <a:pt x="654" y="550"/>
                  <a:pt x="654" y="542"/>
                </a:cubicBezTo>
                <a:cubicBezTo>
                  <a:pt x="654" y="533"/>
                  <a:pt x="647" y="527"/>
                  <a:pt x="639" y="527"/>
                </a:cubicBezTo>
                <a:close/>
                <a:moveTo>
                  <a:pt x="639" y="560"/>
                </a:moveTo>
                <a:cubicBezTo>
                  <a:pt x="631" y="560"/>
                  <a:pt x="624" y="566"/>
                  <a:pt x="624" y="574"/>
                </a:cubicBezTo>
                <a:cubicBezTo>
                  <a:pt x="624" y="583"/>
                  <a:pt x="631" y="589"/>
                  <a:pt x="639" y="589"/>
                </a:cubicBezTo>
                <a:cubicBezTo>
                  <a:pt x="647" y="589"/>
                  <a:pt x="654" y="583"/>
                  <a:pt x="654" y="574"/>
                </a:cubicBezTo>
                <a:cubicBezTo>
                  <a:pt x="654" y="566"/>
                  <a:pt x="647" y="560"/>
                  <a:pt x="639" y="560"/>
                </a:cubicBezTo>
                <a:close/>
                <a:moveTo>
                  <a:pt x="639" y="593"/>
                </a:moveTo>
                <a:cubicBezTo>
                  <a:pt x="631" y="593"/>
                  <a:pt x="624" y="599"/>
                  <a:pt x="624" y="607"/>
                </a:cubicBezTo>
                <a:cubicBezTo>
                  <a:pt x="624" y="616"/>
                  <a:pt x="631" y="622"/>
                  <a:pt x="639" y="622"/>
                </a:cubicBezTo>
                <a:cubicBezTo>
                  <a:pt x="647" y="622"/>
                  <a:pt x="654" y="616"/>
                  <a:pt x="654" y="607"/>
                </a:cubicBezTo>
                <a:cubicBezTo>
                  <a:pt x="654" y="599"/>
                  <a:pt x="647" y="593"/>
                  <a:pt x="639" y="593"/>
                </a:cubicBezTo>
                <a:close/>
                <a:moveTo>
                  <a:pt x="639" y="625"/>
                </a:moveTo>
                <a:cubicBezTo>
                  <a:pt x="631" y="625"/>
                  <a:pt x="624" y="632"/>
                  <a:pt x="624" y="640"/>
                </a:cubicBezTo>
                <a:cubicBezTo>
                  <a:pt x="624" y="648"/>
                  <a:pt x="631" y="655"/>
                  <a:pt x="639" y="655"/>
                </a:cubicBezTo>
                <a:cubicBezTo>
                  <a:pt x="647" y="655"/>
                  <a:pt x="654" y="648"/>
                  <a:pt x="654" y="640"/>
                </a:cubicBezTo>
                <a:cubicBezTo>
                  <a:pt x="654" y="632"/>
                  <a:pt x="647" y="625"/>
                  <a:pt x="639" y="625"/>
                </a:cubicBezTo>
                <a:close/>
                <a:moveTo>
                  <a:pt x="639" y="658"/>
                </a:moveTo>
                <a:cubicBezTo>
                  <a:pt x="631" y="658"/>
                  <a:pt x="624" y="665"/>
                  <a:pt x="624" y="673"/>
                </a:cubicBezTo>
                <a:cubicBezTo>
                  <a:pt x="624" y="681"/>
                  <a:pt x="631" y="688"/>
                  <a:pt x="639" y="688"/>
                </a:cubicBezTo>
                <a:cubicBezTo>
                  <a:pt x="647" y="688"/>
                  <a:pt x="654" y="681"/>
                  <a:pt x="654" y="673"/>
                </a:cubicBezTo>
                <a:cubicBezTo>
                  <a:pt x="654" y="665"/>
                  <a:pt x="647" y="658"/>
                  <a:pt x="639" y="658"/>
                </a:cubicBezTo>
                <a:close/>
                <a:moveTo>
                  <a:pt x="639" y="691"/>
                </a:moveTo>
                <a:cubicBezTo>
                  <a:pt x="631" y="691"/>
                  <a:pt x="624" y="698"/>
                  <a:pt x="624" y="706"/>
                </a:cubicBezTo>
                <a:cubicBezTo>
                  <a:pt x="624" y="714"/>
                  <a:pt x="631" y="721"/>
                  <a:pt x="639" y="721"/>
                </a:cubicBezTo>
                <a:cubicBezTo>
                  <a:pt x="647" y="721"/>
                  <a:pt x="654" y="714"/>
                  <a:pt x="654" y="706"/>
                </a:cubicBezTo>
                <a:cubicBezTo>
                  <a:pt x="654" y="698"/>
                  <a:pt x="647" y="691"/>
                  <a:pt x="639" y="691"/>
                </a:cubicBezTo>
                <a:close/>
                <a:moveTo>
                  <a:pt x="639" y="724"/>
                </a:moveTo>
                <a:cubicBezTo>
                  <a:pt x="631" y="724"/>
                  <a:pt x="624" y="731"/>
                  <a:pt x="624" y="739"/>
                </a:cubicBezTo>
                <a:cubicBezTo>
                  <a:pt x="624" y="747"/>
                  <a:pt x="631" y="754"/>
                  <a:pt x="639" y="754"/>
                </a:cubicBezTo>
                <a:cubicBezTo>
                  <a:pt x="647" y="754"/>
                  <a:pt x="654" y="747"/>
                  <a:pt x="654" y="739"/>
                </a:cubicBezTo>
                <a:cubicBezTo>
                  <a:pt x="654" y="731"/>
                  <a:pt x="647" y="724"/>
                  <a:pt x="639" y="724"/>
                </a:cubicBezTo>
                <a:close/>
                <a:moveTo>
                  <a:pt x="639" y="757"/>
                </a:moveTo>
                <a:cubicBezTo>
                  <a:pt x="631" y="757"/>
                  <a:pt x="624" y="764"/>
                  <a:pt x="624" y="772"/>
                </a:cubicBezTo>
                <a:cubicBezTo>
                  <a:pt x="624" y="780"/>
                  <a:pt x="631" y="787"/>
                  <a:pt x="639" y="787"/>
                </a:cubicBezTo>
                <a:cubicBezTo>
                  <a:pt x="647" y="787"/>
                  <a:pt x="654" y="780"/>
                  <a:pt x="654" y="772"/>
                </a:cubicBezTo>
                <a:cubicBezTo>
                  <a:pt x="654" y="764"/>
                  <a:pt x="647" y="757"/>
                  <a:pt x="639" y="757"/>
                </a:cubicBezTo>
                <a:close/>
                <a:moveTo>
                  <a:pt x="639" y="790"/>
                </a:moveTo>
                <a:cubicBezTo>
                  <a:pt x="631" y="790"/>
                  <a:pt x="624" y="797"/>
                  <a:pt x="624" y="805"/>
                </a:cubicBezTo>
                <a:cubicBezTo>
                  <a:pt x="624" y="813"/>
                  <a:pt x="631" y="820"/>
                  <a:pt x="639" y="820"/>
                </a:cubicBezTo>
                <a:cubicBezTo>
                  <a:pt x="647" y="820"/>
                  <a:pt x="654" y="813"/>
                  <a:pt x="654" y="805"/>
                </a:cubicBezTo>
                <a:cubicBezTo>
                  <a:pt x="654" y="797"/>
                  <a:pt x="647" y="790"/>
                  <a:pt x="639" y="790"/>
                </a:cubicBezTo>
                <a:close/>
                <a:moveTo>
                  <a:pt x="639" y="823"/>
                </a:moveTo>
                <a:cubicBezTo>
                  <a:pt x="631" y="823"/>
                  <a:pt x="624" y="830"/>
                  <a:pt x="624" y="838"/>
                </a:cubicBezTo>
                <a:cubicBezTo>
                  <a:pt x="624" y="846"/>
                  <a:pt x="631" y="853"/>
                  <a:pt x="639" y="853"/>
                </a:cubicBezTo>
                <a:cubicBezTo>
                  <a:pt x="647" y="853"/>
                  <a:pt x="654" y="846"/>
                  <a:pt x="654" y="838"/>
                </a:cubicBezTo>
                <a:cubicBezTo>
                  <a:pt x="654" y="830"/>
                  <a:pt x="647" y="823"/>
                  <a:pt x="639" y="823"/>
                </a:cubicBezTo>
                <a:close/>
                <a:moveTo>
                  <a:pt x="639" y="856"/>
                </a:moveTo>
                <a:cubicBezTo>
                  <a:pt x="631" y="856"/>
                  <a:pt x="624" y="863"/>
                  <a:pt x="624" y="871"/>
                </a:cubicBezTo>
                <a:cubicBezTo>
                  <a:pt x="624" y="879"/>
                  <a:pt x="631" y="886"/>
                  <a:pt x="639" y="886"/>
                </a:cubicBezTo>
                <a:cubicBezTo>
                  <a:pt x="647" y="886"/>
                  <a:pt x="654" y="879"/>
                  <a:pt x="654" y="871"/>
                </a:cubicBezTo>
                <a:cubicBezTo>
                  <a:pt x="654" y="863"/>
                  <a:pt x="647" y="856"/>
                  <a:pt x="639" y="856"/>
                </a:cubicBezTo>
                <a:close/>
                <a:moveTo>
                  <a:pt x="639" y="889"/>
                </a:moveTo>
                <a:cubicBezTo>
                  <a:pt x="631" y="889"/>
                  <a:pt x="624" y="895"/>
                  <a:pt x="624" y="904"/>
                </a:cubicBezTo>
                <a:cubicBezTo>
                  <a:pt x="624" y="912"/>
                  <a:pt x="631" y="918"/>
                  <a:pt x="639" y="918"/>
                </a:cubicBezTo>
                <a:cubicBezTo>
                  <a:pt x="647" y="918"/>
                  <a:pt x="654" y="912"/>
                  <a:pt x="654" y="904"/>
                </a:cubicBezTo>
                <a:cubicBezTo>
                  <a:pt x="654" y="895"/>
                  <a:pt x="647" y="889"/>
                  <a:pt x="639" y="889"/>
                </a:cubicBezTo>
                <a:close/>
                <a:moveTo>
                  <a:pt x="639" y="922"/>
                </a:moveTo>
                <a:cubicBezTo>
                  <a:pt x="631" y="922"/>
                  <a:pt x="624" y="928"/>
                  <a:pt x="624" y="937"/>
                </a:cubicBezTo>
                <a:cubicBezTo>
                  <a:pt x="624" y="945"/>
                  <a:pt x="631" y="951"/>
                  <a:pt x="639" y="951"/>
                </a:cubicBezTo>
                <a:cubicBezTo>
                  <a:pt x="647" y="951"/>
                  <a:pt x="654" y="945"/>
                  <a:pt x="654" y="937"/>
                </a:cubicBezTo>
                <a:cubicBezTo>
                  <a:pt x="654" y="928"/>
                  <a:pt x="647" y="922"/>
                  <a:pt x="639" y="922"/>
                </a:cubicBezTo>
                <a:close/>
                <a:moveTo>
                  <a:pt x="639" y="955"/>
                </a:moveTo>
                <a:cubicBezTo>
                  <a:pt x="631" y="955"/>
                  <a:pt x="624" y="961"/>
                  <a:pt x="624" y="970"/>
                </a:cubicBezTo>
                <a:cubicBezTo>
                  <a:pt x="624" y="978"/>
                  <a:pt x="631" y="984"/>
                  <a:pt x="639" y="984"/>
                </a:cubicBezTo>
                <a:cubicBezTo>
                  <a:pt x="647" y="984"/>
                  <a:pt x="654" y="978"/>
                  <a:pt x="654" y="970"/>
                </a:cubicBezTo>
                <a:cubicBezTo>
                  <a:pt x="654" y="961"/>
                  <a:pt x="647" y="955"/>
                  <a:pt x="639" y="955"/>
                </a:cubicBezTo>
                <a:close/>
                <a:moveTo>
                  <a:pt x="639" y="988"/>
                </a:moveTo>
                <a:cubicBezTo>
                  <a:pt x="631" y="988"/>
                  <a:pt x="624" y="994"/>
                  <a:pt x="624" y="1002"/>
                </a:cubicBezTo>
                <a:cubicBezTo>
                  <a:pt x="624" y="1011"/>
                  <a:pt x="631" y="1017"/>
                  <a:pt x="639" y="1017"/>
                </a:cubicBezTo>
                <a:cubicBezTo>
                  <a:pt x="647" y="1017"/>
                  <a:pt x="654" y="1011"/>
                  <a:pt x="654" y="1002"/>
                </a:cubicBezTo>
                <a:cubicBezTo>
                  <a:pt x="654" y="994"/>
                  <a:pt x="647" y="988"/>
                  <a:pt x="639" y="988"/>
                </a:cubicBezTo>
                <a:close/>
                <a:moveTo>
                  <a:pt x="639" y="1021"/>
                </a:moveTo>
                <a:cubicBezTo>
                  <a:pt x="631" y="1021"/>
                  <a:pt x="624" y="1027"/>
                  <a:pt x="624" y="1035"/>
                </a:cubicBezTo>
                <a:cubicBezTo>
                  <a:pt x="624" y="1044"/>
                  <a:pt x="631" y="1050"/>
                  <a:pt x="639" y="1050"/>
                </a:cubicBezTo>
                <a:cubicBezTo>
                  <a:pt x="647" y="1050"/>
                  <a:pt x="654" y="1044"/>
                  <a:pt x="654" y="1035"/>
                </a:cubicBezTo>
                <a:cubicBezTo>
                  <a:pt x="654" y="1027"/>
                  <a:pt x="647" y="1021"/>
                  <a:pt x="639" y="1021"/>
                </a:cubicBezTo>
                <a:close/>
                <a:moveTo>
                  <a:pt x="639" y="1053"/>
                </a:moveTo>
                <a:cubicBezTo>
                  <a:pt x="631" y="1053"/>
                  <a:pt x="624" y="1060"/>
                  <a:pt x="624" y="1068"/>
                </a:cubicBezTo>
                <a:cubicBezTo>
                  <a:pt x="624" y="1076"/>
                  <a:pt x="631" y="1083"/>
                  <a:pt x="639" y="1083"/>
                </a:cubicBezTo>
                <a:cubicBezTo>
                  <a:pt x="647" y="1083"/>
                  <a:pt x="654" y="1076"/>
                  <a:pt x="654" y="1068"/>
                </a:cubicBezTo>
                <a:cubicBezTo>
                  <a:pt x="654" y="1060"/>
                  <a:pt x="647" y="1053"/>
                  <a:pt x="639" y="1053"/>
                </a:cubicBezTo>
                <a:close/>
                <a:moveTo>
                  <a:pt x="639" y="1086"/>
                </a:moveTo>
                <a:cubicBezTo>
                  <a:pt x="631" y="1086"/>
                  <a:pt x="624" y="1093"/>
                  <a:pt x="624" y="1101"/>
                </a:cubicBezTo>
                <a:cubicBezTo>
                  <a:pt x="624" y="1109"/>
                  <a:pt x="631" y="1116"/>
                  <a:pt x="639" y="1116"/>
                </a:cubicBezTo>
                <a:cubicBezTo>
                  <a:pt x="647" y="1116"/>
                  <a:pt x="654" y="1109"/>
                  <a:pt x="654" y="1101"/>
                </a:cubicBezTo>
                <a:cubicBezTo>
                  <a:pt x="654" y="1093"/>
                  <a:pt x="647" y="1086"/>
                  <a:pt x="639" y="1086"/>
                </a:cubicBezTo>
                <a:close/>
                <a:moveTo>
                  <a:pt x="639" y="1119"/>
                </a:moveTo>
                <a:cubicBezTo>
                  <a:pt x="631" y="1119"/>
                  <a:pt x="624" y="1126"/>
                  <a:pt x="624" y="1134"/>
                </a:cubicBezTo>
                <a:cubicBezTo>
                  <a:pt x="624" y="1142"/>
                  <a:pt x="631" y="1149"/>
                  <a:pt x="639" y="1149"/>
                </a:cubicBezTo>
                <a:cubicBezTo>
                  <a:pt x="647" y="1149"/>
                  <a:pt x="654" y="1142"/>
                  <a:pt x="654" y="1134"/>
                </a:cubicBezTo>
                <a:cubicBezTo>
                  <a:pt x="654" y="1126"/>
                  <a:pt x="647" y="1119"/>
                  <a:pt x="639" y="1119"/>
                </a:cubicBezTo>
                <a:close/>
                <a:moveTo>
                  <a:pt x="639" y="1152"/>
                </a:moveTo>
                <a:cubicBezTo>
                  <a:pt x="631" y="1152"/>
                  <a:pt x="624" y="1159"/>
                  <a:pt x="624" y="1167"/>
                </a:cubicBezTo>
                <a:cubicBezTo>
                  <a:pt x="624" y="1175"/>
                  <a:pt x="631" y="1182"/>
                  <a:pt x="639" y="1182"/>
                </a:cubicBezTo>
                <a:cubicBezTo>
                  <a:pt x="647" y="1182"/>
                  <a:pt x="654" y="1175"/>
                  <a:pt x="654" y="1167"/>
                </a:cubicBezTo>
                <a:cubicBezTo>
                  <a:pt x="654" y="1159"/>
                  <a:pt x="647" y="1152"/>
                  <a:pt x="639" y="1152"/>
                </a:cubicBezTo>
                <a:close/>
                <a:moveTo>
                  <a:pt x="639" y="1185"/>
                </a:moveTo>
                <a:cubicBezTo>
                  <a:pt x="631" y="1185"/>
                  <a:pt x="624" y="1192"/>
                  <a:pt x="624" y="1200"/>
                </a:cubicBezTo>
                <a:cubicBezTo>
                  <a:pt x="624" y="1208"/>
                  <a:pt x="631" y="1215"/>
                  <a:pt x="639" y="1215"/>
                </a:cubicBezTo>
                <a:cubicBezTo>
                  <a:pt x="647" y="1215"/>
                  <a:pt x="654" y="1208"/>
                  <a:pt x="654" y="1200"/>
                </a:cubicBezTo>
                <a:cubicBezTo>
                  <a:pt x="654" y="1192"/>
                  <a:pt x="647" y="1185"/>
                  <a:pt x="639" y="1185"/>
                </a:cubicBezTo>
                <a:close/>
                <a:moveTo>
                  <a:pt x="639" y="1218"/>
                </a:moveTo>
                <a:cubicBezTo>
                  <a:pt x="631" y="1218"/>
                  <a:pt x="624" y="1225"/>
                  <a:pt x="624" y="1233"/>
                </a:cubicBezTo>
                <a:cubicBezTo>
                  <a:pt x="624" y="1241"/>
                  <a:pt x="631" y="1248"/>
                  <a:pt x="639" y="1248"/>
                </a:cubicBezTo>
                <a:cubicBezTo>
                  <a:pt x="647" y="1248"/>
                  <a:pt x="654" y="1241"/>
                  <a:pt x="654" y="1233"/>
                </a:cubicBezTo>
                <a:cubicBezTo>
                  <a:pt x="654" y="1225"/>
                  <a:pt x="647" y="1218"/>
                  <a:pt x="639" y="1218"/>
                </a:cubicBezTo>
                <a:close/>
                <a:moveTo>
                  <a:pt x="639" y="1251"/>
                </a:moveTo>
                <a:cubicBezTo>
                  <a:pt x="631" y="1251"/>
                  <a:pt x="624" y="1258"/>
                  <a:pt x="624" y="1266"/>
                </a:cubicBezTo>
                <a:cubicBezTo>
                  <a:pt x="624" y="1274"/>
                  <a:pt x="631" y="1281"/>
                  <a:pt x="639" y="1281"/>
                </a:cubicBezTo>
                <a:cubicBezTo>
                  <a:pt x="647" y="1281"/>
                  <a:pt x="654" y="1274"/>
                  <a:pt x="654" y="1266"/>
                </a:cubicBezTo>
                <a:cubicBezTo>
                  <a:pt x="654" y="1258"/>
                  <a:pt x="647" y="1251"/>
                  <a:pt x="639" y="1251"/>
                </a:cubicBezTo>
                <a:close/>
                <a:moveTo>
                  <a:pt x="639" y="1284"/>
                </a:moveTo>
                <a:cubicBezTo>
                  <a:pt x="631" y="1284"/>
                  <a:pt x="624" y="1291"/>
                  <a:pt x="624" y="1299"/>
                </a:cubicBezTo>
                <a:cubicBezTo>
                  <a:pt x="624" y="1307"/>
                  <a:pt x="631" y="1314"/>
                  <a:pt x="639" y="1314"/>
                </a:cubicBezTo>
                <a:cubicBezTo>
                  <a:pt x="647" y="1314"/>
                  <a:pt x="654" y="1307"/>
                  <a:pt x="654" y="1299"/>
                </a:cubicBezTo>
                <a:cubicBezTo>
                  <a:pt x="654" y="1291"/>
                  <a:pt x="647" y="1284"/>
                  <a:pt x="639" y="1284"/>
                </a:cubicBezTo>
                <a:close/>
                <a:moveTo>
                  <a:pt x="639" y="1317"/>
                </a:moveTo>
                <a:cubicBezTo>
                  <a:pt x="631" y="1317"/>
                  <a:pt x="624" y="1323"/>
                  <a:pt x="624" y="1332"/>
                </a:cubicBezTo>
                <a:cubicBezTo>
                  <a:pt x="624" y="1340"/>
                  <a:pt x="631" y="1346"/>
                  <a:pt x="639" y="1346"/>
                </a:cubicBezTo>
                <a:cubicBezTo>
                  <a:pt x="647" y="1346"/>
                  <a:pt x="654" y="1340"/>
                  <a:pt x="654" y="1332"/>
                </a:cubicBezTo>
                <a:cubicBezTo>
                  <a:pt x="654" y="1323"/>
                  <a:pt x="647" y="1317"/>
                  <a:pt x="639" y="1317"/>
                </a:cubicBezTo>
                <a:close/>
                <a:moveTo>
                  <a:pt x="639" y="1350"/>
                </a:moveTo>
                <a:cubicBezTo>
                  <a:pt x="631" y="1350"/>
                  <a:pt x="624" y="1356"/>
                  <a:pt x="624" y="1365"/>
                </a:cubicBezTo>
                <a:cubicBezTo>
                  <a:pt x="624" y="1373"/>
                  <a:pt x="631" y="1379"/>
                  <a:pt x="639" y="1379"/>
                </a:cubicBezTo>
                <a:cubicBezTo>
                  <a:pt x="647" y="1379"/>
                  <a:pt x="654" y="1373"/>
                  <a:pt x="654" y="1365"/>
                </a:cubicBezTo>
                <a:cubicBezTo>
                  <a:pt x="654" y="1356"/>
                  <a:pt x="647" y="1350"/>
                  <a:pt x="639" y="1350"/>
                </a:cubicBezTo>
                <a:close/>
                <a:moveTo>
                  <a:pt x="639" y="1383"/>
                </a:moveTo>
                <a:cubicBezTo>
                  <a:pt x="631" y="1383"/>
                  <a:pt x="624" y="1389"/>
                  <a:pt x="624" y="1397"/>
                </a:cubicBezTo>
                <a:cubicBezTo>
                  <a:pt x="624" y="1406"/>
                  <a:pt x="631" y="1412"/>
                  <a:pt x="639" y="1412"/>
                </a:cubicBezTo>
                <a:cubicBezTo>
                  <a:pt x="647" y="1412"/>
                  <a:pt x="654" y="1406"/>
                  <a:pt x="654" y="1397"/>
                </a:cubicBezTo>
                <a:cubicBezTo>
                  <a:pt x="654" y="1389"/>
                  <a:pt x="647" y="1383"/>
                  <a:pt x="639" y="1383"/>
                </a:cubicBezTo>
                <a:close/>
                <a:moveTo>
                  <a:pt x="639" y="1416"/>
                </a:moveTo>
                <a:cubicBezTo>
                  <a:pt x="631" y="1416"/>
                  <a:pt x="624" y="1422"/>
                  <a:pt x="624" y="1430"/>
                </a:cubicBezTo>
                <a:cubicBezTo>
                  <a:pt x="624" y="1439"/>
                  <a:pt x="631" y="1445"/>
                  <a:pt x="639" y="1445"/>
                </a:cubicBezTo>
                <a:cubicBezTo>
                  <a:pt x="647" y="1445"/>
                  <a:pt x="654" y="1439"/>
                  <a:pt x="654" y="1430"/>
                </a:cubicBezTo>
                <a:cubicBezTo>
                  <a:pt x="654" y="1422"/>
                  <a:pt x="647" y="1416"/>
                  <a:pt x="639" y="1416"/>
                </a:cubicBezTo>
                <a:close/>
                <a:moveTo>
                  <a:pt x="672" y="0"/>
                </a:moveTo>
                <a:cubicBezTo>
                  <a:pt x="664" y="0"/>
                  <a:pt x="657" y="7"/>
                  <a:pt x="657" y="15"/>
                </a:cubicBezTo>
                <a:cubicBezTo>
                  <a:pt x="657" y="23"/>
                  <a:pt x="664" y="30"/>
                  <a:pt x="672" y="30"/>
                </a:cubicBezTo>
                <a:cubicBezTo>
                  <a:pt x="680" y="30"/>
                  <a:pt x="687" y="23"/>
                  <a:pt x="687" y="15"/>
                </a:cubicBezTo>
                <a:cubicBezTo>
                  <a:pt x="687" y="7"/>
                  <a:pt x="680" y="0"/>
                  <a:pt x="672" y="0"/>
                </a:cubicBezTo>
                <a:close/>
                <a:moveTo>
                  <a:pt x="672" y="33"/>
                </a:moveTo>
                <a:cubicBezTo>
                  <a:pt x="664" y="33"/>
                  <a:pt x="657" y="40"/>
                  <a:pt x="657" y="48"/>
                </a:cubicBezTo>
                <a:cubicBezTo>
                  <a:pt x="657" y="56"/>
                  <a:pt x="664" y="63"/>
                  <a:pt x="672" y="63"/>
                </a:cubicBezTo>
                <a:cubicBezTo>
                  <a:pt x="680" y="63"/>
                  <a:pt x="687" y="56"/>
                  <a:pt x="687" y="48"/>
                </a:cubicBezTo>
                <a:cubicBezTo>
                  <a:pt x="687" y="40"/>
                  <a:pt x="680" y="33"/>
                  <a:pt x="672" y="33"/>
                </a:cubicBezTo>
                <a:close/>
                <a:moveTo>
                  <a:pt x="672" y="66"/>
                </a:moveTo>
                <a:cubicBezTo>
                  <a:pt x="664" y="66"/>
                  <a:pt x="657" y="72"/>
                  <a:pt x="657" y="81"/>
                </a:cubicBezTo>
                <a:cubicBezTo>
                  <a:pt x="657" y="89"/>
                  <a:pt x="664" y="95"/>
                  <a:pt x="672" y="95"/>
                </a:cubicBezTo>
                <a:cubicBezTo>
                  <a:pt x="680" y="95"/>
                  <a:pt x="687" y="89"/>
                  <a:pt x="687" y="81"/>
                </a:cubicBezTo>
                <a:cubicBezTo>
                  <a:pt x="687" y="72"/>
                  <a:pt x="680" y="66"/>
                  <a:pt x="672" y="66"/>
                </a:cubicBezTo>
                <a:close/>
                <a:moveTo>
                  <a:pt x="672" y="99"/>
                </a:moveTo>
                <a:cubicBezTo>
                  <a:pt x="664" y="99"/>
                  <a:pt x="657" y="105"/>
                  <a:pt x="657" y="114"/>
                </a:cubicBezTo>
                <a:cubicBezTo>
                  <a:pt x="657" y="122"/>
                  <a:pt x="664" y="128"/>
                  <a:pt x="672" y="128"/>
                </a:cubicBezTo>
                <a:cubicBezTo>
                  <a:pt x="680" y="128"/>
                  <a:pt x="687" y="122"/>
                  <a:pt x="687" y="114"/>
                </a:cubicBezTo>
                <a:cubicBezTo>
                  <a:pt x="687" y="105"/>
                  <a:pt x="680" y="99"/>
                  <a:pt x="672" y="99"/>
                </a:cubicBezTo>
                <a:close/>
                <a:moveTo>
                  <a:pt x="672" y="132"/>
                </a:moveTo>
                <a:cubicBezTo>
                  <a:pt x="664" y="132"/>
                  <a:pt x="657" y="138"/>
                  <a:pt x="657" y="147"/>
                </a:cubicBezTo>
                <a:cubicBezTo>
                  <a:pt x="657" y="155"/>
                  <a:pt x="664" y="161"/>
                  <a:pt x="672" y="161"/>
                </a:cubicBezTo>
                <a:cubicBezTo>
                  <a:pt x="680" y="161"/>
                  <a:pt x="687" y="155"/>
                  <a:pt x="687" y="147"/>
                </a:cubicBezTo>
                <a:cubicBezTo>
                  <a:pt x="687" y="138"/>
                  <a:pt x="680" y="132"/>
                  <a:pt x="672" y="132"/>
                </a:cubicBezTo>
                <a:close/>
                <a:moveTo>
                  <a:pt x="672" y="165"/>
                </a:moveTo>
                <a:cubicBezTo>
                  <a:pt x="664" y="165"/>
                  <a:pt x="657" y="171"/>
                  <a:pt x="657" y="179"/>
                </a:cubicBezTo>
                <a:cubicBezTo>
                  <a:pt x="657" y="188"/>
                  <a:pt x="664" y="194"/>
                  <a:pt x="672" y="194"/>
                </a:cubicBezTo>
                <a:cubicBezTo>
                  <a:pt x="680" y="194"/>
                  <a:pt x="687" y="188"/>
                  <a:pt x="687" y="179"/>
                </a:cubicBezTo>
                <a:cubicBezTo>
                  <a:pt x="687" y="171"/>
                  <a:pt x="680" y="165"/>
                  <a:pt x="672" y="165"/>
                </a:cubicBezTo>
                <a:close/>
                <a:moveTo>
                  <a:pt x="672" y="198"/>
                </a:moveTo>
                <a:cubicBezTo>
                  <a:pt x="664" y="198"/>
                  <a:pt x="657" y="204"/>
                  <a:pt x="657" y="212"/>
                </a:cubicBezTo>
                <a:cubicBezTo>
                  <a:pt x="657" y="221"/>
                  <a:pt x="664" y="227"/>
                  <a:pt x="672" y="227"/>
                </a:cubicBezTo>
                <a:cubicBezTo>
                  <a:pt x="680" y="227"/>
                  <a:pt x="687" y="221"/>
                  <a:pt x="687" y="212"/>
                </a:cubicBezTo>
                <a:cubicBezTo>
                  <a:pt x="687" y="204"/>
                  <a:pt x="680" y="198"/>
                  <a:pt x="672" y="198"/>
                </a:cubicBezTo>
                <a:close/>
                <a:moveTo>
                  <a:pt x="672" y="230"/>
                </a:moveTo>
                <a:cubicBezTo>
                  <a:pt x="664" y="230"/>
                  <a:pt x="657" y="237"/>
                  <a:pt x="657" y="245"/>
                </a:cubicBezTo>
                <a:cubicBezTo>
                  <a:pt x="657" y="253"/>
                  <a:pt x="664" y="260"/>
                  <a:pt x="672" y="260"/>
                </a:cubicBezTo>
                <a:cubicBezTo>
                  <a:pt x="680" y="260"/>
                  <a:pt x="687" y="253"/>
                  <a:pt x="687" y="245"/>
                </a:cubicBezTo>
                <a:cubicBezTo>
                  <a:pt x="687" y="237"/>
                  <a:pt x="680" y="230"/>
                  <a:pt x="672" y="230"/>
                </a:cubicBezTo>
                <a:close/>
                <a:moveTo>
                  <a:pt x="672" y="263"/>
                </a:moveTo>
                <a:cubicBezTo>
                  <a:pt x="664" y="263"/>
                  <a:pt x="657" y="270"/>
                  <a:pt x="657" y="278"/>
                </a:cubicBezTo>
                <a:cubicBezTo>
                  <a:pt x="657" y="286"/>
                  <a:pt x="664" y="293"/>
                  <a:pt x="672" y="293"/>
                </a:cubicBezTo>
                <a:cubicBezTo>
                  <a:pt x="680" y="293"/>
                  <a:pt x="687" y="286"/>
                  <a:pt x="687" y="278"/>
                </a:cubicBezTo>
                <a:cubicBezTo>
                  <a:pt x="687" y="270"/>
                  <a:pt x="680" y="263"/>
                  <a:pt x="672" y="263"/>
                </a:cubicBezTo>
                <a:close/>
                <a:moveTo>
                  <a:pt x="672" y="296"/>
                </a:moveTo>
                <a:cubicBezTo>
                  <a:pt x="664" y="296"/>
                  <a:pt x="657" y="303"/>
                  <a:pt x="657" y="311"/>
                </a:cubicBezTo>
                <a:cubicBezTo>
                  <a:pt x="657" y="319"/>
                  <a:pt x="664" y="326"/>
                  <a:pt x="672" y="326"/>
                </a:cubicBezTo>
                <a:cubicBezTo>
                  <a:pt x="680" y="326"/>
                  <a:pt x="687" y="319"/>
                  <a:pt x="687" y="311"/>
                </a:cubicBezTo>
                <a:cubicBezTo>
                  <a:pt x="687" y="303"/>
                  <a:pt x="680" y="296"/>
                  <a:pt x="672" y="296"/>
                </a:cubicBezTo>
                <a:close/>
                <a:moveTo>
                  <a:pt x="672" y="329"/>
                </a:moveTo>
                <a:cubicBezTo>
                  <a:pt x="664" y="329"/>
                  <a:pt x="657" y="336"/>
                  <a:pt x="657" y="344"/>
                </a:cubicBezTo>
                <a:cubicBezTo>
                  <a:pt x="657" y="352"/>
                  <a:pt x="664" y="359"/>
                  <a:pt x="672" y="359"/>
                </a:cubicBezTo>
                <a:cubicBezTo>
                  <a:pt x="680" y="359"/>
                  <a:pt x="687" y="352"/>
                  <a:pt x="687" y="344"/>
                </a:cubicBezTo>
                <a:cubicBezTo>
                  <a:pt x="687" y="336"/>
                  <a:pt x="680" y="329"/>
                  <a:pt x="672" y="329"/>
                </a:cubicBezTo>
                <a:close/>
                <a:moveTo>
                  <a:pt x="672" y="362"/>
                </a:moveTo>
                <a:cubicBezTo>
                  <a:pt x="664" y="362"/>
                  <a:pt x="657" y="369"/>
                  <a:pt x="657" y="377"/>
                </a:cubicBezTo>
                <a:cubicBezTo>
                  <a:pt x="657" y="385"/>
                  <a:pt x="664" y="392"/>
                  <a:pt x="672" y="392"/>
                </a:cubicBezTo>
                <a:cubicBezTo>
                  <a:pt x="680" y="392"/>
                  <a:pt x="687" y="385"/>
                  <a:pt x="687" y="377"/>
                </a:cubicBezTo>
                <a:cubicBezTo>
                  <a:pt x="687" y="369"/>
                  <a:pt x="680" y="362"/>
                  <a:pt x="672" y="362"/>
                </a:cubicBezTo>
                <a:close/>
                <a:moveTo>
                  <a:pt x="672" y="395"/>
                </a:moveTo>
                <a:cubicBezTo>
                  <a:pt x="664" y="395"/>
                  <a:pt x="657" y="402"/>
                  <a:pt x="657" y="410"/>
                </a:cubicBezTo>
                <a:cubicBezTo>
                  <a:pt x="657" y="418"/>
                  <a:pt x="664" y="425"/>
                  <a:pt x="672" y="425"/>
                </a:cubicBezTo>
                <a:cubicBezTo>
                  <a:pt x="680" y="425"/>
                  <a:pt x="687" y="418"/>
                  <a:pt x="687" y="410"/>
                </a:cubicBezTo>
                <a:cubicBezTo>
                  <a:pt x="687" y="402"/>
                  <a:pt x="680" y="395"/>
                  <a:pt x="672" y="395"/>
                </a:cubicBezTo>
                <a:close/>
                <a:moveTo>
                  <a:pt x="672" y="428"/>
                </a:moveTo>
                <a:cubicBezTo>
                  <a:pt x="664" y="428"/>
                  <a:pt x="657" y="435"/>
                  <a:pt x="657" y="443"/>
                </a:cubicBezTo>
                <a:cubicBezTo>
                  <a:pt x="657" y="451"/>
                  <a:pt x="664" y="458"/>
                  <a:pt x="672" y="458"/>
                </a:cubicBezTo>
                <a:cubicBezTo>
                  <a:pt x="680" y="458"/>
                  <a:pt x="687" y="451"/>
                  <a:pt x="687" y="443"/>
                </a:cubicBezTo>
                <a:cubicBezTo>
                  <a:pt x="687" y="435"/>
                  <a:pt x="680" y="428"/>
                  <a:pt x="672" y="428"/>
                </a:cubicBezTo>
                <a:close/>
                <a:moveTo>
                  <a:pt x="672" y="461"/>
                </a:moveTo>
                <a:cubicBezTo>
                  <a:pt x="664" y="461"/>
                  <a:pt x="657" y="468"/>
                  <a:pt x="657" y="476"/>
                </a:cubicBezTo>
                <a:cubicBezTo>
                  <a:pt x="657" y="484"/>
                  <a:pt x="664" y="491"/>
                  <a:pt x="672" y="491"/>
                </a:cubicBezTo>
                <a:cubicBezTo>
                  <a:pt x="680" y="491"/>
                  <a:pt x="687" y="484"/>
                  <a:pt x="687" y="476"/>
                </a:cubicBezTo>
                <a:cubicBezTo>
                  <a:pt x="687" y="468"/>
                  <a:pt x="680" y="461"/>
                  <a:pt x="672" y="461"/>
                </a:cubicBezTo>
                <a:close/>
                <a:moveTo>
                  <a:pt x="672" y="494"/>
                </a:moveTo>
                <a:cubicBezTo>
                  <a:pt x="664" y="494"/>
                  <a:pt x="657" y="500"/>
                  <a:pt x="657" y="509"/>
                </a:cubicBezTo>
                <a:cubicBezTo>
                  <a:pt x="657" y="517"/>
                  <a:pt x="664" y="523"/>
                  <a:pt x="672" y="523"/>
                </a:cubicBezTo>
                <a:cubicBezTo>
                  <a:pt x="680" y="523"/>
                  <a:pt x="687" y="517"/>
                  <a:pt x="687" y="509"/>
                </a:cubicBezTo>
                <a:cubicBezTo>
                  <a:pt x="687" y="500"/>
                  <a:pt x="680" y="494"/>
                  <a:pt x="672" y="494"/>
                </a:cubicBezTo>
                <a:close/>
                <a:moveTo>
                  <a:pt x="672" y="527"/>
                </a:moveTo>
                <a:cubicBezTo>
                  <a:pt x="664" y="527"/>
                  <a:pt x="657" y="533"/>
                  <a:pt x="657" y="542"/>
                </a:cubicBezTo>
                <a:cubicBezTo>
                  <a:pt x="657" y="550"/>
                  <a:pt x="664" y="556"/>
                  <a:pt x="672" y="556"/>
                </a:cubicBezTo>
                <a:cubicBezTo>
                  <a:pt x="680" y="556"/>
                  <a:pt x="687" y="550"/>
                  <a:pt x="687" y="542"/>
                </a:cubicBezTo>
                <a:cubicBezTo>
                  <a:pt x="687" y="533"/>
                  <a:pt x="680" y="527"/>
                  <a:pt x="672" y="527"/>
                </a:cubicBezTo>
                <a:close/>
                <a:moveTo>
                  <a:pt x="672" y="560"/>
                </a:moveTo>
                <a:cubicBezTo>
                  <a:pt x="664" y="560"/>
                  <a:pt x="657" y="566"/>
                  <a:pt x="657" y="574"/>
                </a:cubicBezTo>
                <a:cubicBezTo>
                  <a:pt x="657" y="583"/>
                  <a:pt x="664" y="589"/>
                  <a:pt x="672" y="589"/>
                </a:cubicBezTo>
                <a:cubicBezTo>
                  <a:pt x="680" y="589"/>
                  <a:pt x="687" y="583"/>
                  <a:pt x="687" y="574"/>
                </a:cubicBezTo>
                <a:cubicBezTo>
                  <a:pt x="687" y="566"/>
                  <a:pt x="680" y="560"/>
                  <a:pt x="672" y="560"/>
                </a:cubicBezTo>
                <a:close/>
                <a:moveTo>
                  <a:pt x="672" y="593"/>
                </a:moveTo>
                <a:cubicBezTo>
                  <a:pt x="664" y="593"/>
                  <a:pt x="657" y="599"/>
                  <a:pt x="657" y="607"/>
                </a:cubicBezTo>
                <a:cubicBezTo>
                  <a:pt x="657" y="616"/>
                  <a:pt x="664" y="622"/>
                  <a:pt x="672" y="622"/>
                </a:cubicBezTo>
                <a:cubicBezTo>
                  <a:pt x="680" y="622"/>
                  <a:pt x="687" y="616"/>
                  <a:pt x="687" y="607"/>
                </a:cubicBezTo>
                <a:cubicBezTo>
                  <a:pt x="687" y="599"/>
                  <a:pt x="680" y="593"/>
                  <a:pt x="672" y="593"/>
                </a:cubicBezTo>
                <a:close/>
                <a:moveTo>
                  <a:pt x="672" y="625"/>
                </a:moveTo>
                <a:cubicBezTo>
                  <a:pt x="664" y="625"/>
                  <a:pt x="657" y="632"/>
                  <a:pt x="657" y="640"/>
                </a:cubicBezTo>
                <a:cubicBezTo>
                  <a:pt x="657" y="648"/>
                  <a:pt x="664" y="655"/>
                  <a:pt x="672" y="655"/>
                </a:cubicBezTo>
                <a:cubicBezTo>
                  <a:pt x="680" y="655"/>
                  <a:pt x="687" y="648"/>
                  <a:pt x="687" y="640"/>
                </a:cubicBezTo>
                <a:cubicBezTo>
                  <a:pt x="687" y="632"/>
                  <a:pt x="680" y="625"/>
                  <a:pt x="672" y="625"/>
                </a:cubicBezTo>
                <a:close/>
                <a:moveTo>
                  <a:pt x="672" y="658"/>
                </a:moveTo>
                <a:cubicBezTo>
                  <a:pt x="664" y="658"/>
                  <a:pt x="657" y="665"/>
                  <a:pt x="657" y="673"/>
                </a:cubicBezTo>
                <a:cubicBezTo>
                  <a:pt x="657" y="681"/>
                  <a:pt x="664" y="688"/>
                  <a:pt x="672" y="688"/>
                </a:cubicBezTo>
                <a:cubicBezTo>
                  <a:pt x="680" y="688"/>
                  <a:pt x="687" y="681"/>
                  <a:pt x="687" y="673"/>
                </a:cubicBezTo>
                <a:cubicBezTo>
                  <a:pt x="687" y="665"/>
                  <a:pt x="680" y="658"/>
                  <a:pt x="672" y="658"/>
                </a:cubicBezTo>
                <a:close/>
                <a:moveTo>
                  <a:pt x="672" y="691"/>
                </a:moveTo>
                <a:cubicBezTo>
                  <a:pt x="664" y="691"/>
                  <a:pt x="657" y="698"/>
                  <a:pt x="657" y="706"/>
                </a:cubicBezTo>
                <a:cubicBezTo>
                  <a:pt x="657" y="714"/>
                  <a:pt x="664" y="721"/>
                  <a:pt x="672" y="721"/>
                </a:cubicBezTo>
                <a:cubicBezTo>
                  <a:pt x="680" y="721"/>
                  <a:pt x="687" y="714"/>
                  <a:pt x="687" y="706"/>
                </a:cubicBezTo>
                <a:cubicBezTo>
                  <a:pt x="687" y="698"/>
                  <a:pt x="680" y="691"/>
                  <a:pt x="672" y="691"/>
                </a:cubicBezTo>
                <a:close/>
                <a:moveTo>
                  <a:pt x="672" y="724"/>
                </a:moveTo>
                <a:cubicBezTo>
                  <a:pt x="664" y="724"/>
                  <a:pt x="657" y="731"/>
                  <a:pt x="657" y="739"/>
                </a:cubicBezTo>
                <a:cubicBezTo>
                  <a:pt x="657" y="747"/>
                  <a:pt x="664" y="754"/>
                  <a:pt x="672" y="754"/>
                </a:cubicBezTo>
                <a:cubicBezTo>
                  <a:pt x="680" y="754"/>
                  <a:pt x="687" y="747"/>
                  <a:pt x="687" y="739"/>
                </a:cubicBezTo>
                <a:cubicBezTo>
                  <a:pt x="687" y="731"/>
                  <a:pt x="680" y="724"/>
                  <a:pt x="672" y="724"/>
                </a:cubicBezTo>
                <a:close/>
                <a:moveTo>
                  <a:pt x="672" y="757"/>
                </a:moveTo>
                <a:cubicBezTo>
                  <a:pt x="664" y="757"/>
                  <a:pt x="657" y="764"/>
                  <a:pt x="657" y="772"/>
                </a:cubicBezTo>
                <a:cubicBezTo>
                  <a:pt x="657" y="780"/>
                  <a:pt x="664" y="787"/>
                  <a:pt x="672" y="787"/>
                </a:cubicBezTo>
                <a:cubicBezTo>
                  <a:pt x="680" y="787"/>
                  <a:pt x="687" y="780"/>
                  <a:pt x="687" y="772"/>
                </a:cubicBezTo>
                <a:cubicBezTo>
                  <a:pt x="687" y="764"/>
                  <a:pt x="680" y="757"/>
                  <a:pt x="672" y="757"/>
                </a:cubicBezTo>
                <a:close/>
                <a:moveTo>
                  <a:pt x="672" y="790"/>
                </a:moveTo>
                <a:cubicBezTo>
                  <a:pt x="664" y="790"/>
                  <a:pt x="657" y="797"/>
                  <a:pt x="657" y="805"/>
                </a:cubicBezTo>
                <a:cubicBezTo>
                  <a:pt x="657" y="813"/>
                  <a:pt x="664" y="820"/>
                  <a:pt x="672" y="820"/>
                </a:cubicBezTo>
                <a:cubicBezTo>
                  <a:pt x="680" y="820"/>
                  <a:pt x="687" y="813"/>
                  <a:pt x="687" y="805"/>
                </a:cubicBezTo>
                <a:cubicBezTo>
                  <a:pt x="687" y="797"/>
                  <a:pt x="680" y="790"/>
                  <a:pt x="672" y="790"/>
                </a:cubicBezTo>
                <a:close/>
                <a:moveTo>
                  <a:pt x="672" y="823"/>
                </a:moveTo>
                <a:cubicBezTo>
                  <a:pt x="664" y="823"/>
                  <a:pt x="657" y="830"/>
                  <a:pt x="657" y="838"/>
                </a:cubicBezTo>
                <a:cubicBezTo>
                  <a:pt x="657" y="846"/>
                  <a:pt x="664" y="853"/>
                  <a:pt x="672" y="853"/>
                </a:cubicBezTo>
                <a:cubicBezTo>
                  <a:pt x="680" y="853"/>
                  <a:pt x="687" y="846"/>
                  <a:pt x="687" y="838"/>
                </a:cubicBezTo>
                <a:cubicBezTo>
                  <a:pt x="687" y="830"/>
                  <a:pt x="680" y="823"/>
                  <a:pt x="672" y="823"/>
                </a:cubicBezTo>
                <a:close/>
                <a:moveTo>
                  <a:pt x="672" y="856"/>
                </a:moveTo>
                <a:cubicBezTo>
                  <a:pt x="664" y="856"/>
                  <a:pt x="657" y="863"/>
                  <a:pt x="657" y="871"/>
                </a:cubicBezTo>
                <a:cubicBezTo>
                  <a:pt x="657" y="879"/>
                  <a:pt x="664" y="886"/>
                  <a:pt x="672" y="886"/>
                </a:cubicBezTo>
                <a:cubicBezTo>
                  <a:pt x="680" y="886"/>
                  <a:pt x="687" y="879"/>
                  <a:pt x="687" y="871"/>
                </a:cubicBezTo>
                <a:cubicBezTo>
                  <a:pt x="687" y="863"/>
                  <a:pt x="680" y="856"/>
                  <a:pt x="672" y="856"/>
                </a:cubicBezTo>
                <a:close/>
                <a:moveTo>
                  <a:pt x="672" y="889"/>
                </a:moveTo>
                <a:cubicBezTo>
                  <a:pt x="664" y="889"/>
                  <a:pt x="657" y="895"/>
                  <a:pt x="657" y="904"/>
                </a:cubicBezTo>
                <a:cubicBezTo>
                  <a:pt x="657" y="912"/>
                  <a:pt x="664" y="918"/>
                  <a:pt x="672" y="918"/>
                </a:cubicBezTo>
                <a:cubicBezTo>
                  <a:pt x="680" y="918"/>
                  <a:pt x="687" y="912"/>
                  <a:pt x="687" y="904"/>
                </a:cubicBezTo>
                <a:cubicBezTo>
                  <a:pt x="687" y="895"/>
                  <a:pt x="680" y="889"/>
                  <a:pt x="672" y="889"/>
                </a:cubicBezTo>
                <a:close/>
                <a:moveTo>
                  <a:pt x="672" y="922"/>
                </a:moveTo>
                <a:cubicBezTo>
                  <a:pt x="664" y="922"/>
                  <a:pt x="657" y="928"/>
                  <a:pt x="657" y="937"/>
                </a:cubicBezTo>
                <a:cubicBezTo>
                  <a:pt x="657" y="945"/>
                  <a:pt x="664" y="951"/>
                  <a:pt x="672" y="951"/>
                </a:cubicBezTo>
                <a:cubicBezTo>
                  <a:pt x="680" y="951"/>
                  <a:pt x="687" y="945"/>
                  <a:pt x="687" y="937"/>
                </a:cubicBezTo>
                <a:cubicBezTo>
                  <a:pt x="687" y="928"/>
                  <a:pt x="680" y="922"/>
                  <a:pt x="672" y="922"/>
                </a:cubicBezTo>
                <a:close/>
                <a:moveTo>
                  <a:pt x="672" y="955"/>
                </a:moveTo>
                <a:cubicBezTo>
                  <a:pt x="664" y="955"/>
                  <a:pt x="657" y="961"/>
                  <a:pt x="657" y="970"/>
                </a:cubicBezTo>
                <a:cubicBezTo>
                  <a:pt x="657" y="978"/>
                  <a:pt x="664" y="984"/>
                  <a:pt x="672" y="984"/>
                </a:cubicBezTo>
                <a:cubicBezTo>
                  <a:pt x="680" y="984"/>
                  <a:pt x="687" y="978"/>
                  <a:pt x="687" y="970"/>
                </a:cubicBezTo>
                <a:cubicBezTo>
                  <a:pt x="687" y="961"/>
                  <a:pt x="680" y="955"/>
                  <a:pt x="672" y="955"/>
                </a:cubicBezTo>
                <a:close/>
                <a:moveTo>
                  <a:pt x="672" y="988"/>
                </a:moveTo>
                <a:cubicBezTo>
                  <a:pt x="664" y="988"/>
                  <a:pt x="657" y="994"/>
                  <a:pt x="657" y="1002"/>
                </a:cubicBezTo>
                <a:cubicBezTo>
                  <a:pt x="657" y="1011"/>
                  <a:pt x="664" y="1017"/>
                  <a:pt x="672" y="1017"/>
                </a:cubicBezTo>
                <a:cubicBezTo>
                  <a:pt x="680" y="1017"/>
                  <a:pt x="687" y="1011"/>
                  <a:pt x="687" y="1002"/>
                </a:cubicBezTo>
                <a:cubicBezTo>
                  <a:pt x="687" y="994"/>
                  <a:pt x="680" y="988"/>
                  <a:pt x="672" y="988"/>
                </a:cubicBezTo>
                <a:close/>
                <a:moveTo>
                  <a:pt x="672" y="1021"/>
                </a:moveTo>
                <a:cubicBezTo>
                  <a:pt x="664" y="1021"/>
                  <a:pt x="657" y="1027"/>
                  <a:pt x="657" y="1035"/>
                </a:cubicBezTo>
                <a:cubicBezTo>
                  <a:pt x="657" y="1044"/>
                  <a:pt x="664" y="1050"/>
                  <a:pt x="672" y="1050"/>
                </a:cubicBezTo>
                <a:cubicBezTo>
                  <a:pt x="680" y="1050"/>
                  <a:pt x="687" y="1044"/>
                  <a:pt x="687" y="1035"/>
                </a:cubicBezTo>
                <a:cubicBezTo>
                  <a:pt x="687" y="1027"/>
                  <a:pt x="680" y="1021"/>
                  <a:pt x="672" y="1021"/>
                </a:cubicBezTo>
                <a:close/>
                <a:moveTo>
                  <a:pt x="672" y="1053"/>
                </a:moveTo>
                <a:cubicBezTo>
                  <a:pt x="664" y="1053"/>
                  <a:pt x="657" y="1060"/>
                  <a:pt x="657" y="1068"/>
                </a:cubicBezTo>
                <a:cubicBezTo>
                  <a:pt x="657" y="1076"/>
                  <a:pt x="664" y="1083"/>
                  <a:pt x="672" y="1083"/>
                </a:cubicBezTo>
                <a:cubicBezTo>
                  <a:pt x="680" y="1083"/>
                  <a:pt x="687" y="1076"/>
                  <a:pt x="687" y="1068"/>
                </a:cubicBezTo>
                <a:cubicBezTo>
                  <a:pt x="687" y="1060"/>
                  <a:pt x="680" y="1053"/>
                  <a:pt x="672" y="1053"/>
                </a:cubicBezTo>
                <a:close/>
                <a:moveTo>
                  <a:pt x="672" y="1086"/>
                </a:moveTo>
                <a:cubicBezTo>
                  <a:pt x="664" y="1086"/>
                  <a:pt x="657" y="1093"/>
                  <a:pt x="657" y="1101"/>
                </a:cubicBezTo>
                <a:cubicBezTo>
                  <a:pt x="657" y="1109"/>
                  <a:pt x="664" y="1116"/>
                  <a:pt x="672" y="1116"/>
                </a:cubicBezTo>
                <a:cubicBezTo>
                  <a:pt x="680" y="1116"/>
                  <a:pt x="687" y="1109"/>
                  <a:pt x="687" y="1101"/>
                </a:cubicBezTo>
                <a:cubicBezTo>
                  <a:pt x="687" y="1093"/>
                  <a:pt x="680" y="1086"/>
                  <a:pt x="672" y="1086"/>
                </a:cubicBezTo>
                <a:close/>
                <a:moveTo>
                  <a:pt x="672" y="1119"/>
                </a:moveTo>
                <a:cubicBezTo>
                  <a:pt x="664" y="1119"/>
                  <a:pt x="657" y="1126"/>
                  <a:pt x="657" y="1134"/>
                </a:cubicBezTo>
                <a:cubicBezTo>
                  <a:pt x="657" y="1142"/>
                  <a:pt x="664" y="1149"/>
                  <a:pt x="672" y="1149"/>
                </a:cubicBezTo>
                <a:cubicBezTo>
                  <a:pt x="680" y="1149"/>
                  <a:pt x="687" y="1142"/>
                  <a:pt x="687" y="1134"/>
                </a:cubicBezTo>
                <a:cubicBezTo>
                  <a:pt x="687" y="1126"/>
                  <a:pt x="680" y="1119"/>
                  <a:pt x="672" y="1119"/>
                </a:cubicBezTo>
                <a:close/>
                <a:moveTo>
                  <a:pt x="672" y="1152"/>
                </a:moveTo>
                <a:cubicBezTo>
                  <a:pt x="664" y="1152"/>
                  <a:pt x="657" y="1159"/>
                  <a:pt x="657" y="1167"/>
                </a:cubicBezTo>
                <a:cubicBezTo>
                  <a:pt x="657" y="1175"/>
                  <a:pt x="664" y="1182"/>
                  <a:pt x="672" y="1182"/>
                </a:cubicBezTo>
                <a:cubicBezTo>
                  <a:pt x="680" y="1182"/>
                  <a:pt x="687" y="1175"/>
                  <a:pt x="687" y="1167"/>
                </a:cubicBezTo>
                <a:cubicBezTo>
                  <a:pt x="687" y="1159"/>
                  <a:pt x="680" y="1152"/>
                  <a:pt x="672" y="1152"/>
                </a:cubicBezTo>
                <a:close/>
                <a:moveTo>
                  <a:pt x="672" y="1185"/>
                </a:moveTo>
                <a:cubicBezTo>
                  <a:pt x="664" y="1185"/>
                  <a:pt x="657" y="1192"/>
                  <a:pt x="657" y="1200"/>
                </a:cubicBezTo>
                <a:cubicBezTo>
                  <a:pt x="657" y="1208"/>
                  <a:pt x="664" y="1215"/>
                  <a:pt x="672" y="1215"/>
                </a:cubicBezTo>
                <a:cubicBezTo>
                  <a:pt x="680" y="1215"/>
                  <a:pt x="687" y="1208"/>
                  <a:pt x="687" y="1200"/>
                </a:cubicBezTo>
                <a:cubicBezTo>
                  <a:pt x="687" y="1192"/>
                  <a:pt x="680" y="1185"/>
                  <a:pt x="672" y="1185"/>
                </a:cubicBezTo>
                <a:close/>
                <a:moveTo>
                  <a:pt x="672" y="1218"/>
                </a:moveTo>
                <a:cubicBezTo>
                  <a:pt x="664" y="1218"/>
                  <a:pt x="657" y="1225"/>
                  <a:pt x="657" y="1233"/>
                </a:cubicBezTo>
                <a:cubicBezTo>
                  <a:pt x="657" y="1241"/>
                  <a:pt x="664" y="1248"/>
                  <a:pt x="672" y="1248"/>
                </a:cubicBezTo>
                <a:cubicBezTo>
                  <a:pt x="680" y="1248"/>
                  <a:pt x="687" y="1241"/>
                  <a:pt x="687" y="1233"/>
                </a:cubicBezTo>
                <a:cubicBezTo>
                  <a:pt x="687" y="1225"/>
                  <a:pt x="680" y="1218"/>
                  <a:pt x="672" y="1218"/>
                </a:cubicBezTo>
                <a:close/>
                <a:moveTo>
                  <a:pt x="672" y="1251"/>
                </a:moveTo>
                <a:cubicBezTo>
                  <a:pt x="664" y="1251"/>
                  <a:pt x="657" y="1258"/>
                  <a:pt x="657" y="1266"/>
                </a:cubicBezTo>
                <a:cubicBezTo>
                  <a:pt x="657" y="1274"/>
                  <a:pt x="664" y="1281"/>
                  <a:pt x="672" y="1281"/>
                </a:cubicBezTo>
                <a:cubicBezTo>
                  <a:pt x="680" y="1281"/>
                  <a:pt x="687" y="1274"/>
                  <a:pt x="687" y="1266"/>
                </a:cubicBezTo>
                <a:cubicBezTo>
                  <a:pt x="687" y="1258"/>
                  <a:pt x="680" y="1251"/>
                  <a:pt x="672" y="1251"/>
                </a:cubicBezTo>
                <a:close/>
                <a:moveTo>
                  <a:pt x="672" y="1284"/>
                </a:moveTo>
                <a:cubicBezTo>
                  <a:pt x="664" y="1284"/>
                  <a:pt x="657" y="1291"/>
                  <a:pt x="657" y="1299"/>
                </a:cubicBezTo>
                <a:cubicBezTo>
                  <a:pt x="657" y="1307"/>
                  <a:pt x="664" y="1314"/>
                  <a:pt x="672" y="1314"/>
                </a:cubicBezTo>
                <a:cubicBezTo>
                  <a:pt x="680" y="1314"/>
                  <a:pt x="687" y="1307"/>
                  <a:pt x="687" y="1299"/>
                </a:cubicBezTo>
                <a:cubicBezTo>
                  <a:pt x="687" y="1291"/>
                  <a:pt x="680" y="1284"/>
                  <a:pt x="672" y="1284"/>
                </a:cubicBezTo>
                <a:close/>
                <a:moveTo>
                  <a:pt x="672" y="1317"/>
                </a:moveTo>
                <a:cubicBezTo>
                  <a:pt x="664" y="1317"/>
                  <a:pt x="657" y="1323"/>
                  <a:pt x="657" y="1332"/>
                </a:cubicBezTo>
                <a:cubicBezTo>
                  <a:pt x="657" y="1340"/>
                  <a:pt x="664" y="1346"/>
                  <a:pt x="672" y="1346"/>
                </a:cubicBezTo>
                <a:cubicBezTo>
                  <a:pt x="680" y="1346"/>
                  <a:pt x="687" y="1340"/>
                  <a:pt x="687" y="1332"/>
                </a:cubicBezTo>
                <a:cubicBezTo>
                  <a:pt x="687" y="1323"/>
                  <a:pt x="680" y="1317"/>
                  <a:pt x="672" y="1317"/>
                </a:cubicBezTo>
                <a:close/>
                <a:moveTo>
                  <a:pt x="672" y="1350"/>
                </a:moveTo>
                <a:cubicBezTo>
                  <a:pt x="664" y="1350"/>
                  <a:pt x="657" y="1356"/>
                  <a:pt x="657" y="1365"/>
                </a:cubicBezTo>
                <a:cubicBezTo>
                  <a:pt x="657" y="1373"/>
                  <a:pt x="664" y="1379"/>
                  <a:pt x="672" y="1379"/>
                </a:cubicBezTo>
                <a:cubicBezTo>
                  <a:pt x="680" y="1379"/>
                  <a:pt x="687" y="1373"/>
                  <a:pt x="687" y="1365"/>
                </a:cubicBezTo>
                <a:cubicBezTo>
                  <a:pt x="687" y="1356"/>
                  <a:pt x="680" y="1350"/>
                  <a:pt x="672" y="1350"/>
                </a:cubicBezTo>
                <a:close/>
                <a:moveTo>
                  <a:pt x="672" y="1383"/>
                </a:moveTo>
                <a:cubicBezTo>
                  <a:pt x="664" y="1383"/>
                  <a:pt x="657" y="1389"/>
                  <a:pt x="657" y="1397"/>
                </a:cubicBezTo>
                <a:cubicBezTo>
                  <a:pt x="657" y="1406"/>
                  <a:pt x="664" y="1412"/>
                  <a:pt x="672" y="1412"/>
                </a:cubicBezTo>
                <a:cubicBezTo>
                  <a:pt x="680" y="1412"/>
                  <a:pt x="687" y="1406"/>
                  <a:pt x="687" y="1397"/>
                </a:cubicBezTo>
                <a:cubicBezTo>
                  <a:pt x="687" y="1389"/>
                  <a:pt x="680" y="1383"/>
                  <a:pt x="672" y="1383"/>
                </a:cubicBezTo>
                <a:close/>
                <a:moveTo>
                  <a:pt x="672" y="1416"/>
                </a:moveTo>
                <a:cubicBezTo>
                  <a:pt x="664" y="1416"/>
                  <a:pt x="657" y="1422"/>
                  <a:pt x="657" y="1430"/>
                </a:cubicBezTo>
                <a:cubicBezTo>
                  <a:pt x="657" y="1439"/>
                  <a:pt x="664" y="1445"/>
                  <a:pt x="672" y="1445"/>
                </a:cubicBezTo>
                <a:cubicBezTo>
                  <a:pt x="680" y="1445"/>
                  <a:pt x="687" y="1439"/>
                  <a:pt x="687" y="1430"/>
                </a:cubicBezTo>
                <a:cubicBezTo>
                  <a:pt x="687" y="1422"/>
                  <a:pt x="680" y="1416"/>
                  <a:pt x="672" y="1416"/>
                </a:cubicBezTo>
                <a:close/>
                <a:moveTo>
                  <a:pt x="705" y="0"/>
                </a:moveTo>
                <a:cubicBezTo>
                  <a:pt x="697" y="0"/>
                  <a:pt x="690" y="7"/>
                  <a:pt x="690" y="15"/>
                </a:cubicBezTo>
                <a:cubicBezTo>
                  <a:pt x="690" y="23"/>
                  <a:pt x="697" y="30"/>
                  <a:pt x="705" y="30"/>
                </a:cubicBezTo>
                <a:cubicBezTo>
                  <a:pt x="713" y="30"/>
                  <a:pt x="720" y="23"/>
                  <a:pt x="720" y="15"/>
                </a:cubicBezTo>
                <a:cubicBezTo>
                  <a:pt x="720" y="7"/>
                  <a:pt x="713" y="0"/>
                  <a:pt x="705" y="0"/>
                </a:cubicBezTo>
                <a:close/>
                <a:moveTo>
                  <a:pt x="705" y="33"/>
                </a:moveTo>
                <a:cubicBezTo>
                  <a:pt x="697" y="33"/>
                  <a:pt x="690" y="40"/>
                  <a:pt x="690" y="48"/>
                </a:cubicBezTo>
                <a:cubicBezTo>
                  <a:pt x="690" y="56"/>
                  <a:pt x="697" y="63"/>
                  <a:pt x="705" y="63"/>
                </a:cubicBezTo>
                <a:cubicBezTo>
                  <a:pt x="713" y="63"/>
                  <a:pt x="720" y="56"/>
                  <a:pt x="720" y="48"/>
                </a:cubicBezTo>
                <a:cubicBezTo>
                  <a:pt x="720" y="40"/>
                  <a:pt x="713" y="33"/>
                  <a:pt x="705" y="33"/>
                </a:cubicBezTo>
                <a:close/>
                <a:moveTo>
                  <a:pt x="705" y="66"/>
                </a:moveTo>
                <a:cubicBezTo>
                  <a:pt x="697" y="66"/>
                  <a:pt x="690" y="72"/>
                  <a:pt x="690" y="81"/>
                </a:cubicBezTo>
                <a:cubicBezTo>
                  <a:pt x="690" y="89"/>
                  <a:pt x="697" y="95"/>
                  <a:pt x="705" y="95"/>
                </a:cubicBezTo>
                <a:cubicBezTo>
                  <a:pt x="713" y="95"/>
                  <a:pt x="720" y="89"/>
                  <a:pt x="720" y="81"/>
                </a:cubicBezTo>
                <a:cubicBezTo>
                  <a:pt x="720" y="72"/>
                  <a:pt x="713" y="66"/>
                  <a:pt x="705" y="66"/>
                </a:cubicBezTo>
                <a:close/>
                <a:moveTo>
                  <a:pt x="705" y="99"/>
                </a:moveTo>
                <a:cubicBezTo>
                  <a:pt x="697" y="99"/>
                  <a:pt x="690" y="105"/>
                  <a:pt x="690" y="114"/>
                </a:cubicBezTo>
                <a:cubicBezTo>
                  <a:pt x="690" y="122"/>
                  <a:pt x="697" y="128"/>
                  <a:pt x="705" y="128"/>
                </a:cubicBezTo>
                <a:cubicBezTo>
                  <a:pt x="713" y="128"/>
                  <a:pt x="720" y="122"/>
                  <a:pt x="720" y="114"/>
                </a:cubicBezTo>
                <a:cubicBezTo>
                  <a:pt x="720" y="105"/>
                  <a:pt x="713" y="99"/>
                  <a:pt x="705" y="99"/>
                </a:cubicBezTo>
                <a:close/>
                <a:moveTo>
                  <a:pt x="705" y="132"/>
                </a:moveTo>
                <a:cubicBezTo>
                  <a:pt x="697" y="132"/>
                  <a:pt x="690" y="138"/>
                  <a:pt x="690" y="147"/>
                </a:cubicBezTo>
                <a:cubicBezTo>
                  <a:pt x="690" y="155"/>
                  <a:pt x="697" y="161"/>
                  <a:pt x="705" y="161"/>
                </a:cubicBezTo>
                <a:cubicBezTo>
                  <a:pt x="713" y="161"/>
                  <a:pt x="720" y="155"/>
                  <a:pt x="720" y="147"/>
                </a:cubicBezTo>
                <a:cubicBezTo>
                  <a:pt x="720" y="138"/>
                  <a:pt x="713" y="132"/>
                  <a:pt x="705" y="132"/>
                </a:cubicBezTo>
                <a:close/>
                <a:moveTo>
                  <a:pt x="705" y="165"/>
                </a:moveTo>
                <a:cubicBezTo>
                  <a:pt x="697" y="165"/>
                  <a:pt x="690" y="171"/>
                  <a:pt x="690" y="179"/>
                </a:cubicBezTo>
                <a:cubicBezTo>
                  <a:pt x="690" y="188"/>
                  <a:pt x="697" y="194"/>
                  <a:pt x="705" y="194"/>
                </a:cubicBezTo>
                <a:cubicBezTo>
                  <a:pt x="713" y="194"/>
                  <a:pt x="720" y="188"/>
                  <a:pt x="720" y="179"/>
                </a:cubicBezTo>
                <a:cubicBezTo>
                  <a:pt x="720" y="171"/>
                  <a:pt x="713" y="165"/>
                  <a:pt x="705" y="165"/>
                </a:cubicBezTo>
                <a:close/>
                <a:moveTo>
                  <a:pt x="705" y="198"/>
                </a:moveTo>
                <a:cubicBezTo>
                  <a:pt x="697" y="198"/>
                  <a:pt x="690" y="204"/>
                  <a:pt x="690" y="212"/>
                </a:cubicBezTo>
                <a:cubicBezTo>
                  <a:pt x="690" y="221"/>
                  <a:pt x="697" y="227"/>
                  <a:pt x="705" y="227"/>
                </a:cubicBezTo>
                <a:cubicBezTo>
                  <a:pt x="713" y="227"/>
                  <a:pt x="720" y="221"/>
                  <a:pt x="720" y="212"/>
                </a:cubicBezTo>
                <a:cubicBezTo>
                  <a:pt x="720" y="204"/>
                  <a:pt x="713" y="198"/>
                  <a:pt x="705" y="198"/>
                </a:cubicBezTo>
                <a:close/>
                <a:moveTo>
                  <a:pt x="705" y="230"/>
                </a:moveTo>
                <a:cubicBezTo>
                  <a:pt x="697" y="230"/>
                  <a:pt x="690" y="237"/>
                  <a:pt x="690" y="245"/>
                </a:cubicBezTo>
                <a:cubicBezTo>
                  <a:pt x="690" y="253"/>
                  <a:pt x="697" y="260"/>
                  <a:pt x="705" y="260"/>
                </a:cubicBezTo>
                <a:cubicBezTo>
                  <a:pt x="713" y="260"/>
                  <a:pt x="720" y="253"/>
                  <a:pt x="720" y="245"/>
                </a:cubicBezTo>
                <a:cubicBezTo>
                  <a:pt x="720" y="237"/>
                  <a:pt x="713" y="230"/>
                  <a:pt x="705" y="230"/>
                </a:cubicBezTo>
                <a:close/>
                <a:moveTo>
                  <a:pt x="705" y="263"/>
                </a:moveTo>
                <a:cubicBezTo>
                  <a:pt x="697" y="263"/>
                  <a:pt x="690" y="270"/>
                  <a:pt x="690" y="278"/>
                </a:cubicBezTo>
                <a:cubicBezTo>
                  <a:pt x="690" y="286"/>
                  <a:pt x="697" y="293"/>
                  <a:pt x="705" y="293"/>
                </a:cubicBezTo>
                <a:cubicBezTo>
                  <a:pt x="713" y="293"/>
                  <a:pt x="720" y="286"/>
                  <a:pt x="720" y="278"/>
                </a:cubicBezTo>
                <a:cubicBezTo>
                  <a:pt x="720" y="270"/>
                  <a:pt x="713" y="263"/>
                  <a:pt x="705" y="263"/>
                </a:cubicBezTo>
                <a:close/>
                <a:moveTo>
                  <a:pt x="705" y="296"/>
                </a:moveTo>
                <a:cubicBezTo>
                  <a:pt x="697" y="296"/>
                  <a:pt x="690" y="303"/>
                  <a:pt x="690" y="311"/>
                </a:cubicBezTo>
                <a:cubicBezTo>
                  <a:pt x="690" y="319"/>
                  <a:pt x="697" y="326"/>
                  <a:pt x="705" y="326"/>
                </a:cubicBezTo>
                <a:cubicBezTo>
                  <a:pt x="713" y="326"/>
                  <a:pt x="720" y="319"/>
                  <a:pt x="720" y="311"/>
                </a:cubicBezTo>
                <a:cubicBezTo>
                  <a:pt x="720" y="303"/>
                  <a:pt x="713" y="296"/>
                  <a:pt x="705" y="296"/>
                </a:cubicBezTo>
                <a:close/>
                <a:moveTo>
                  <a:pt x="705" y="329"/>
                </a:moveTo>
                <a:cubicBezTo>
                  <a:pt x="697" y="329"/>
                  <a:pt x="690" y="336"/>
                  <a:pt x="690" y="344"/>
                </a:cubicBezTo>
                <a:cubicBezTo>
                  <a:pt x="690" y="352"/>
                  <a:pt x="697" y="359"/>
                  <a:pt x="705" y="359"/>
                </a:cubicBezTo>
                <a:cubicBezTo>
                  <a:pt x="713" y="359"/>
                  <a:pt x="720" y="352"/>
                  <a:pt x="720" y="344"/>
                </a:cubicBezTo>
                <a:cubicBezTo>
                  <a:pt x="720" y="336"/>
                  <a:pt x="713" y="329"/>
                  <a:pt x="705" y="329"/>
                </a:cubicBezTo>
                <a:close/>
                <a:moveTo>
                  <a:pt x="705" y="362"/>
                </a:moveTo>
                <a:cubicBezTo>
                  <a:pt x="697" y="362"/>
                  <a:pt x="690" y="369"/>
                  <a:pt x="690" y="377"/>
                </a:cubicBezTo>
                <a:cubicBezTo>
                  <a:pt x="690" y="385"/>
                  <a:pt x="697" y="392"/>
                  <a:pt x="705" y="392"/>
                </a:cubicBezTo>
                <a:cubicBezTo>
                  <a:pt x="713" y="392"/>
                  <a:pt x="720" y="385"/>
                  <a:pt x="720" y="377"/>
                </a:cubicBezTo>
                <a:cubicBezTo>
                  <a:pt x="720" y="369"/>
                  <a:pt x="713" y="362"/>
                  <a:pt x="705" y="362"/>
                </a:cubicBezTo>
                <a:close/>
                <a:moveTo>
                  <a:pt x="705" y="395"/>
                </a:moveTo>
                <a:cubicBezTo>
                  <a:pt x="697" y="395"/>
                  <a:pt x="690" y="402"/>
                  <a:pt x="690" y="410"/>
                </a:cubicBezTo>
                <a:cubicBezTo>
                  <a:pt x="690" y="418"/>
                  <a:pt x="697" y="425"/>
                  <a:pt x="705" y="425"/>
                </a:cubicBezTo>
                <a:cubicBezTo>
                  <a:pt x="713" y="425"/>
                  <a:pt x="720" y="418"/>
                  <a:pt x="720" y="410"/>
                </a:cubicBezTo>
                <a:cubicBezTo>
                  <a:pt x="720" y="402"/>
                  <a:pt x="713" y="395"/>
                  <a:pt x="705" y="395"/>
                </a:cubicBezTo>
                <a:close/>
                <a:moveTo>
                  <a:pt x="705" y="428"/>
                </a:moveTo>
                <a:cubicBezTo>
                  <a:pt x="697" y="428"/>
                  <a:pt x="690" y="435"/>
                  <a:pt x="690" y="443"/>
                </a:cubicBezTo>
                <a:cubicBezTo>
                  <a:pt x="690" y="451"/>
                  <a:pt x="697" y="458"/>
                  <a:pt x="705" y="458"/>
                </a:cubicBezTo>
                <a:cubicBezTo>
                  <a:pt x="713" y="458"/>
                  <a:pt x="720" y="451"/>
                  <a:pt x="720" y="443"/>
                </a:cubicBezTo>
                <a:cubicBezTo>
                  <a:pt x="720" y="435"/>
                  <a:pt x="713" y="428"/>
                  <a:pt x="705" y="428"/>
                </a:cubicBezTo>
                <a:close/>
                <a:moveTo>
                  <a:pt x="705" y="461"/>
                </a:moveTo>
                <a:cubicBezTo>
                  <a:pt x="697" y="461"/>
                  <a:pt x="690" y="468"/>
                  <a:pt x="690" y="476"/>
                </a:cubicBezTo>
                <a:cubicBezTo>
                  <a:pt x="690" y="484"/>
                  <a:pt x="697" y="491"/>
                  <a:pt x="705" y="491"/>
                </a:cubicBezTo>
                <a:cubicBezTo>
                  <a:pt x="713" y="491"/>
                  <a:pt x="720" y="484"/>
                  <a:pt x="720" y="476"/>
                </a:cubicBezTo>
                <a:cubicBezTo>
                  <a:pt x="720" y="468"/>
                  <a:pt x="713" y="461"/>
                  <a:pt x="705" y="461"/>
                </a:cubicBezTo>
                <a:close/>
                <a:moveTo>
                  <a:pt x="705" y="494"/>
                </a:moveTo>
                <a:cubicBezTo>
                  <a:pt x="697" y="494"/>
                  <a:pt x="690" y="500"/>
                  <a:pt x="690" y="509"/>
                </a:cubicBezTo>
                <a:cubicBezTo>
                  <a:pt x="690" y="517"/>
                  <a:pt x="697" y="523"/>
                  <a:pt x="705" y="523"/>
                </a:cubicBezTo>
                <a:cubicBezTo>
                  <a:pt x="713" y="523"/>
                  <a:pt x="720" y="517"/>
                  <a:pt x="720" y="509"/>
                </a:cubicBezTo>
                <a:cubicBezTo>
                  <a:pt x="720" y="500"/>
                  <a:pt x="713" y="494"/>
                  <a:pt x="705" y="494"/>
                </a:cubicBezTo>
                <a:close/>
                <a:moveTo>
                  <a:pt x="705" y="527"/>
                </a:moveTo>
                <a:cubicBezTo>
                  <a:pt x="697" y="527"/>
                  <a:pt x="690" y="533"/>
                  <a:pt x="690" y="542"/>
                </a:cubicBezTo>
                <a:cubicBezTo>
                  <a:pt x="690" y="550"/>
                  <a:pt x="697" y="556"/>
                  <a:pt x="705" y="556"/>
                </a:cubicBezTo>
                <a:cubicBezTo>
                  <a:pt x="713" y="556"/>
                  <a:pt x="720" y="550"/>
                  <a:pt x="720" y="542"/>
                </a:cubicBezTo>
                <a:cubicBezTo>
                  <a:pt x="720" y="533"/>
                  <a:pt x="713" y="527"/>
                  <a:pt x="705" y="527"/>
                </a:cubicBezTo>
                <a:close/>
                <a:moveTo>
                  <a:pt x="705" y="560"/>
                </a:moveTo>
                <a:cubicBezTo>
                  <a:pt x="697" y="560"/>
                  <a:pt x="690" y="566"/>
                  <a:pt x="690" y="574"/>
                </a:cubicBezTo>
                <a:cubicBezTo>
                  <a:pt x="690" y="583"/>
                  <a:pt x="697" y="589"/>
                  <a:pt x="705" y="589"/>
                </a:cubicBezTo>
                <a:cubicBezTo>
                  <a:pt x="713" y="589"/>
                  <a:pt x="720" y="583"/>
                  <a:pt x="720" y="574"/>
                </a:cubicBezTo>
                <a:cubicBezTo>
                  <a:pt x="720" y="566"/>
                  <a:pt x="713" y="560"/>
                  <a:pt x="705" y="560"/>
                </a:cubicBezTo>
                <a:close/>
                <a:moveTo>
                  <a:pt x="705" y="593"/>
                </a:moveTo>
                <a:cubicBezTo>
                  <a:pt x="697" y="593"/>
                  <a:pt x="690" y="599"/>
                  <a:pt x="690" y="607"/>
                </a:cubicBezTo>
                <a:cubicBezTo>
                  <a:pt x="690" y="616"/>
                  <a:pt x="697" y="622"/>
                  <a:pt x="705" y="622"/>
                </a:cubicBezTo>
                <a:cubicBezTo>
                  <a:pt x="713" y="622"/>
                  <a:pt x="720" y="616"/>
                  <a:pt x="720" y="607"/>
                </a:cubicBezTo>
                <a:cubicBezTo>
                  <a:pt x="720" y="599"/>
                  <a:pt x="713" y="593"/>
                  <a:pt x="705" y="593"/>
                </a:cubicBezTo>
                <a:close/>
                <a:moveTo>
                  <a:pt x="705" y="625"/>
                </a:moveTo>
                <a:cubicBezTo>
                  <a:pt x="697" y="625"/>
                  <a:pt x="690" y="632"/>
                  <a:pt x="690" y="640"/>
                </a:cubicBezTo>
                <a:cubicBezTo>
                  <a:pt x="690" y="648"/>
                  <a:pt x="697" y="655"/>
                  <a:pt x="705" y="655"/>
                </a:cubicBezTo>
                <a:cubicBezTo>
                  <a:pt x="713" y="655"/>
                  <a:pt x="720" y="648"/>
                  <a:pt x="720" y="640"/>
                </a:cubicBezTo>
                <a:cubicBezTo>
                  <a:pt x="720" y="632"/>
                  <a:pt x="713" y="625"/>
                  <a:pt x="705" y="625"/>
                </a:cubicBezTo>
                <a:close/>
                <a:moveTo>
                  <a:pt x="705" y="658"/>
                </a:moveTo>
                <a:cubicBezTo>
                  <a:pt x="697" y="658"/>
                  <a:pt x="690" y="665"/>
                  <a:pt x="690" y="673"/>
                </a:cubicBezTo>
                <a:cubicBezTo>
                  <a:pt x="690" y="681"/>
                  <a:pt x="697" y="688"/>
                  <a:pt x="705" y="688"/>
                </a:cubicBezTo>
                <a:cubicBezTo>
                  <a:pt x="713" y="688"/>
                  <a:pt x="720" y="681"/>
                  <a:pt x="720" y="673"/>
                </a:cubicBezTo>
                <a:cubicBezTo>
                  <a:pt x="720" y="665"/>
                  <a:pt x="713" y="658"/>
                  <a:pt x="705" y="658"/>
                </a:cubicBezTo>
                <a:close/>
                <a:moveTo>
                  <a:pt x="705" y="691"/>
                </a:moveTo>
                <a:cubicBezTo>
                  <a:pt x="697" y="691"/>
                  <a:pt x="690" y="698"/>
                  <a:pt x="690" y="706"/>
                </a:cubicBezTo>
                <a:cubicBezTo>
                  <a:pt x="690" y="714"/>
                  <a:pt x="697" y="721"/>
                  <a:pt x="705" y="721"/>
                </a:cubicBezTo>
                <a:cubicBezTo>
                  <a:pt x="713" y="721"/>
                  <a:pt x="720" y="714"/>
                  <a:pt x="720" y="706"/>
                </a:cubicBezTo>
                <a:cubicBezTo>
                  <a:pt x="720" y="698"/>
                  <a:pt x="713" y="691"/>
                  <a:pt x="705" y="691"/>
                </a:cubicBezTo>
                <a:close/>
                <a:moveTo>
                  <a:pt x="705" y="724"/>
                </a:moveTo>
                <a:cubicBezTo>
                  <a:pt x="697" y="724"/>
                  <a:pt x="690" y="731"/>
                  <a:pt x="690" y="739"/>
                </a:cubicBezTo>
                <a:cubicBezTo>
                  <a:pt x="690" y="747"/>
                  <a:pt x="697" y="754"/>
                  <a:pt x="705" y="754"/>
                </a:cubicBezTo>
                <a:cubicBezTo>
                  <a:pt x="713" y="754"/>
                  <a:pt x="720" y="747"/>
                  <a:pt x="720" y="739"/>
                </a:cubicBezTo>
                <a:cubicBezTo>
                  <a:pt x="720" y="731"/>
                  <a:pt x="713" y="724"/>
                  <a:pt x="705" y="724"/>
                </a:cubicBezTo>
                <a:close/>
                <a:moveTo>
                  <a:pt x="705" y="757"/>
                </a:moveTo>
                <a:cubicBezTo>
                  <a:pt x="697" y="757"/>
                  <a:pt x="690" y="764"/>
                  <a:pt x="690" y="772"/>
                </a:cubicBezTo>
                <a:cubicBezTo>
                  <a:pt x="690" y="780"/>
                  <a:pt x="697" y="787"/>
                  <a:pt x="705" y="787"/>
                </a:cubicBezTo>
                <a:cubicBezTo>
                  <a:pt x="713" y="787"/>
                  <a:pt x="720" y="780"/>
                  <a:pt x="720" y="772"/>
                </a:cubicBezTo>
                <a:cubicBezTo>
                  <a:pt x="720" y="764"/>
                  <a:pt x="713" y="757"/>
                  <a:pt x="705" y="757"/>
                </a:cubicBezTo>
                <a:close/>
                <a:moveTo>
                  <a:pt x="705" y="790"/>
                </a:moveTo>
                <a:cubicBezTo>
                  <a:pt x="697" y="790"/>
                  <a:pt x="690" y="797"/>
                  <a:pt x="690" y="805"/>
                </a:cubicBezTo>
                <a:cubicBezTo>
                  <a:pt x="690" y="813"/>
                  <a:pt x="697" y="820"/>
                  <a:pt x="705" y="820"/>
                </a:cubicBezTo>
                <a:cubicBezTo>
                  <a:pt x="713" y="820"/>
                  <a:pt x="720" y="813"/>
                  <a:pt x="720" y="805"/>
                </a:cubicBezTo>
                <a:cubicBezTo>
                  <a:pt x="720" y="797"/>
                  <a:pt x="713" y="790"/>
                  <a:pt x="705" y="790"/>
                </a:cubicBezTo>
                <a:close/>
                <a:moveTo>
                  <a:pt x="705" y="823"/>
                </a:moveTo>
                <a:cubicBezTo>
                  <a:pt x="697" y="823"/>
                  <a:pt x="690" y="830"/>
                  <a:pt x="690" y="838"/>
                </a:cubicBezTo>
                <a:cubicBezTo>
                  <a:pt x="690" y="846"/>
                  <a:pt x="697" y="853"/>
                  <a:pt x="705" y="853"/>
                </a:cubicBezTo>
                <a:cubicBezTo>
                  <a:pt x="713" y="853"/>
                  <a:pt x="720" y="846"/>
                  <a:pt x="720" y="838"/>
                </a:cubicBezTo>
                <a:cubicBezTo>
                  <a:pt x="720" y="830"/>
                  <a:pt x="713" y="823"/>
                  <a:pt x="705" y="823"/>
                </a:cubicBezTo>
                <a:close/>
                <a:moveTo>
                  <a:pt x="705" y="856"/>
                </a:moveTo>
                <a:cubicBezTo>
                  <a:pt x="697" y="856"/>
                  <a:pt x="690" y="863"/>
                  <a:pt x="690" y="871"/>
                </a:cubicBezTo>
                <a:cubicBezTo>
                  <a:pt x="690" y="879"/>
                  <a:pt x="697" y="886"/>
                  <a:pt x="705" y="886"/>
                </a:cubicBezTo>
                <a:cubicBezTo>
                  <a:pt x="713" y="886"/>
                  <a:pt x="720" y="879"/>
                  <a:pt x="720" y="871"/>
                </a:cubicBezTo>
                <a:cubicBezTo>
                  <a:pt x="720" y="863"/>
                  <a:pt x="713" y="856"/>
                  <a:pt x="705" y="856"/>
                </a:cubicBezTo>
                <a:close/>
                <a:moveTo>
                  <a:pt x="705" y="889"/>
                </a:moveTo>
                <a:cubicBezTo>
                  <a:pt x="697" y="889"/>
                  <a:pt x="690" y="895"/>
                  <a:pt x="690" y="904"/>
                </a:cubicBezTo>
                <a:cubicBezTo>
                  <a:pt x="690" y="912"/>
                  <a:pt x="697" y="918"/>
                  <a:pt x="705" y="918"/>
                </a:cubicBezTo>
                <a:cubicBezTo>
                  <a:pt x="713" y="918"/>
                  <a:pt x="720" y="912"/>
                  <a:pt x="720" y="904"/>
                </a:cubicBezTo>
                <a:cubicBezTo>
                  <a:pt x="720" y="895"/>
                  <a:pt x="713" y="889"/>
                  <a:pt x="705" y="889"/>
                </a:cubicBezTo>
                <a:close/>
                <a:moveTo>
                  <a:pt x="705" y="922"/>
                </a:moveTo>
                <a:cubicBezTo>
                  <a:pt x="697" y="922"/>
                  <a:pt x="690" y="928"/>
                  <a:pt x="690" y="937"/>
                </a:cubicBezTo>
                <a:cubicBezTo>
                  <a:pt x="690" y="945"/>
                  <a:pt x="697" y="951"/>
                  <a:pt x="705" y="951"/>
                </a:cubicBezTo>
                <a:cubicBezTo>
                  <a:pt x="713" y="951"/>
                  <a:pt x="720" y="945"/>
                  <a:pt x="720" y="937"/>
                </a:cubicBezTo>
                <a:cubicBezTo>
                  <a:pt x="720" y="928"/>
                  <a:pt x="713" y="922"/>
                  <a:pt x="705" y="922"/>
                </a:cubicBezTo>
                <a:close/>
                <a:moveTo>
                  <a:pt x="705" y="955"/>
                </a:moveTo>
                <a:cubicBezTo>
                  <a:pt x="697" y="955"/>
                  <a:pt x="690" y="961"/>
                  <a:pt x="690" y="970"/>
                </a:cubicBezTo>
                <a:cubicBezTo>
                  <a:pt x="690" y="978"/>
                  <a:pt x="697" y="984"/>
                  <a:pt x="705" y="984"/>
                </a:cubicBezTo>
                <a:cubicBezTo>
                  <a:pt x="713" y="984"/>
                  <a:pt x="720" y="978"/>
                  <a:pt x="720" y="970"/>
                </a:cubicBezTo>
                <a:cubicBezTo>
                  <a:pt x="720" y="961"/>
                  <a:pt x="713" y="955"/>
                  <a:pt x="705" y="955"/>
                </a:cubicBezTo>
                <a:close/>
                <a:moveTo>
                  <a:pt x="705" y="988"/>
                </a:moveTo>
                <a:cubicBezTo>
                  <a:pt x="697" y="988"/>
                  <a:pt x="690" y="994"/>
                  <a:pt x="690" y="1002"/>
                </a:cubicBezTo>
                <a:cubicBezTo>
                  <a:pt x="690" y="1011"/>
                  <a:pt x="697" y="1017"/>
                  <a:pt x="705" y="1017"/>
                </a:cubicBezTo>
                <a:cubicBezTo>
                  <a:pt x="713" y="1017"/>
                  <a:pt x="720" y="1011"/>
                  <a:pt x="720" y="1002"/>
                </a:cubicBezTo>
                <a:cubicBezTo>
                  <a:pt x="720" y="994"/>
                  <a:pt x="713" y="988"/>
                  <a:pt x="705" y="988"/>
                </a:cubicBezTo>
                <a:close/>
                <a:moveTo>
                  <a:pt x="705" y="1021"/>
                </a:moveTo>
                <a:cubicBezTo>
                  <a:pt x="697" y="1021"/>
                  <a:pt x="690" y="1027"/>
                  <a:pt x="690" y="1035"/>
                </a:cubicBezTo>
                <a:cubicBezTo>
                  <a:pt x="690" y="1044"/>
                  <a:pt x="697" y="1050"/>
                  <a:pt x="705" y="1050"/>
                </a:cubicBezTo>
                <a:cubicBezTo>
                  <a:pt x="713" y="1050"/>
                  <a:pt x="720" y="1044"/>
                  <a:pt x="720" y="1035"/>
                </a:cubicBezTo>
                <a:cubicBezTo>
                  <a:pt x="720" y="1027"/>
                  <a:pt x="713" y="1021"/>
                  <a:pt x="705" y="1021"/>
                </a:cubicBezTo>
                <a:close/>
                <a:moveTo>
                  <a:pt x="705" y="1053"/>
                </a:moveTo>
                <a:cubicBezTo>
                  <a:pt x="697" y="1053"/>
                  <a:pt x="690" y="1060"/>
                  <a:pt x="690" y="1068"/>
                </a:cubicBezTo>
                <a:cubicBezTo>
                  <a:pt x="690" y="1076"/>
                  <a:pt x="697" y="1083"/>
                  <a:pt x="705" y="1083"/>
                </a:cubicBezTo>
                <a:cubicBezTo>
                  <a:pt x="713" y="1083"/>
                  <a:pt x="720" y="1076"/>
                  <a:pt x="720" y="1068"/>
                </a:cubicBezTo>
                <a:cubicBezTo>
                  <a:pt x="720" y="1060"/>
                  <a:pt x="713" y="1053"/>
                  <a:pt x="705" y="1053"/>
                </a:cubicBezTo>
                <a:close/>
                <a:moveTo>
                  <a:pt x="705" y="1086"/>
                </a:moveTo>
                <a:cubicBezTo>
                  <a:pt x="697" y="1086"/>
                  <a:pt x="690" y="1093"/>
                  <a:pt x="690" y="1101"/>
                </a:cubicBezTo>
                <a:cubicBezTo>
                  <a:pt x="690" y="1109"/>
                  <a:pt x="697" y="1116"/>
                  <a:pt x="705" y="1116"/>
                </a:cubicBezTo>
                <a:cubicBezTo>
                  <a:pt x="713" y="1116"/>
                  <a:pt x="720" y="1109"/>
                  <a:pt x="720" y="1101"/>
                </a:cubicBezTo>
                <a:cubicBezTo>
                  <a:pt x="720" y="1093"/>
                  <a:pt x="713" y="1086"/>
                  <a:pt x="705" y="1086"/>
                </a:cubicBezTo>
                <a:close/>
                <a:moveTo>
                  <a:pt x="705" y="1119"/>
                </a:moveTo>
                <a:cubicBezTo>
                  <a:pt x="697" y="1119"/>
                  <a:pt x="690" y="1126"/>
                  <a:pt x="690" y="1134"/>
                </a:cubicBezTo>
                <a:cubicBezTo>
                  <a:pt x="690" y="1142"/>
                  <a:pt x="697" y="1149"/>
                  <a:pt x="705" y="1149"/>
                </a:cubicBezTo>
                <a:cubicBezTo>
                  <a:pt x="713" y="1149"/>
                  <a:pt x="720" y="1142"/>
                  <a:pt x="720" y="1134"/>
                </a:cubicBezTo>
                <a:cubicBezTo>
                  <a:pt x="720" y="1126"/>
                  <a:pt x="713" y="1119"/>
                  <a:pt x="705" y="1119"/>
                </a:cubicBezTo>
                <a:close/>
                <a:moveTo>
                  <a:pt x="705" y="1152"/>
                </a:moveTo>
                <a:cubicBezTo>
                  <a:pt x="697" y="1152"/>
                  <a:pt x="690" y="1159"/>
                  <a:pt x="690" y="1167"/>
                </a:cubicBezTo>
                <a:cubicBezTo>
                  <a:pt x="690" y="1175"/>
                  <a:pt x="697" y="1182"/>
                  <a:pt x="705" y="1182"/>
                </a:cubicBezTo>
                <a:cubicBezTo>
                  <a:pt x="713" y="1182"/>
                  <a:pt x="720" y="1175"/>
                  <a:pt x="720" y="1167"/>
                </a:cubicBezTo>
                <a:cubicBezTo>
                  <a:pt x="720" y="1159"/>
                  <a:pt x="713" y="1152"/>
                  <a:pt x="705" y="1152"/>
                </a:cubicBezTo>
                <a:close/>
                <a:moveTo>
                  <a:pt x="705" y="1185"/>
                </a:moveTo>
                <a:cubicBezTo>
                  <a:pt x="697" y="1185"/>
                  <a:pt x="690" y="1192"/>
                  <a:pt x="690" y="1200"/>
                </a:cubicBezTo>
                <a:cubicBezTo>
                  <a:pt x="690" y="1208"/>
                  <a:pt x="697" y="1215"/>
                  <a:pt x="705" y="1215"/>
                </a:cubicBezTo>
                <a:cubicBezTo>
                  <a:pt x="713" y="1215"/>
                  <a:pt x="720" y="1208"/>
                  <a:pt x="720" y="1200"/>
                </a:cubicBezTo>
                <a:cubicBezTo>
                  <a:pt x="720" y="1192"/>
                  <a:pt x="713" y="1185"/>
                  <a:pt x="705" y="1185"/>
                </a:cubicBezTo>
                <a:close/>
                <a:moveTo>
                  <a:pt x="705" y="1218"/>
                </a:moveTo>
                <a:cubicBezTo>
                  <a:pt x="697" y="1218"/>
                  <a:pt x="690" y="1225"/>
                  <a:pt x="690" y="1233"/>
                </a:cubicBezTo>
                <a:cubicBezTo>
                  <a:pt x="690" y="1241"/>
                  <a:pt x="697" y="1248"/>
                  <a:pt x="705" y="1248"/>
                </a:cubicBezTo>
                <a:cubicBezTo>
                  <a:pt x="713" y="1248"/>
                  <a:pt x="720" y="1241"/>
                  <a:pt x="720" y="1233"/>
                </a:cubicBezTo>
                <a:cubicBezTo>
                  <a:pt x="720" y="1225"/>
                  <a:pt x="713" y="1218"/>
                  <a:pt x="705" y="1218"/>
                </a:cubicBezTo>
                <a:close/>
                <a:moveTo>
                  <a:pt x="705" y="1251"/>
                </a:moveTo>
                <a:cubicBezTo>
                  <a:pt x="697" y="1251"/>
                  <a:pt x="690" y="1258"/>
                  <a:pt x="690" y="1266"/>
                </a:cubicBezTo>
                <a:cubicBezTo>
                  <a:pt x="690" y="1274"/>
                  <a:pt x="697" y="1281"/>
                  <a:pt x="705" y="1281"/>
                </a:cubicBezTo>
                <a:cubicBezTo>
                  <a:pt x="713" y="1281"/>
                  <a:pt x="720" y="1274"/>
                  <a:pt x="720" y="1266"/>
                </a:cubicBezTo>
                <a:cubicBezTo>
                  <a:pt x="720" y="1258"/>
                  <a:pt x="713" y="1251"/>
                  <a:pt x="705" y="1251"/>
                </a:cubicBezTo>
                <a:close/>
                <a:moveTo>
                  <a:pt x="705" y="1284"/>
                </a:moveTo>
                <a:cubicBezTo>
                  <a:pt x="697" y="1284"/>
                  <a:pt x="690" y="1291"/>
                  <a:pt x="690" y="1299"/>
                </a:cubicBezTo>
                <a:cubicBezTo>
                  <a:pt x="690" y="1307"/>
                  <a:pt x="697" y="1314"/>
                  <a:pt x="705" y="1314"/>
                </a:cubicBezTo>
                <a:cubicBezTo>
                  <a:pt x="713" y="1314"/>
                  <a:pt x="720" y="1307"/>
                  <a:pt x="720" y="1299"/>
                </a:cubicBezTo>
                <a:cubicBezTo>
                  <a:pt x="720" y="1291"/>
                  <a:pt x="713" y="1284"/>
                  <a:pt x="705" y="1284"/>
                </a:cubicBezTo>
                <a:close/>
                <a:moveTo>
                  <a:pt x="705" y="1317"/>
                </a:moveTo>
                <a:cubicBezTo>
                  <a:pt x="697" y="1317"/>
                  <a:pt x="690" y="1323"/>
                  <a:pt x="690" y="1332"/>
                </a:cubicBezTo>
                <a:cubicBezTo>
                  <a:pt x="690" y="1340"/>
                  <a:pt x="697" y="1346"/>
                  <a:pt x="705" y="1346"/>
                </a:cubicBezTo>
                <a:cubicBezTo>
                  <a:pt x="713" y="1346"/>
                  <a:pt x="720" y="1340"/>
                  <a:pt x="720" y="1332"/>
                </a:cubicBezTo>
                <a:cubicBezTo>
                  <a:pt x="720" y="1323"/>
                  <a:pt x="713" y="1317"/>
                  <a:pt x="705" y="1317"/>
                </a:cubicBezTo>
                <a:close/>
                <a:moveTo>
                  <a:pt x="705" y="1350"/>
                </a:moveTo>
                <a:cubicBezTo>
                  <a:pt x="697" y="1350"/>
                  <a:pt x="690" y="1356"/>
                  <a:pt x="690" y="1365"/>
                </a:cubicBezTo>
                <a:cubicBezTo>
                  <a:pt x="690" y="1373"/>
                  <a:pt x="697" y="1379"/>
                  <a:pt x="705" y="1379"/>
                </a:cubicBezTo>
                <a:cubicBezTo>
                  <a:pt x="713" y="1379"/>
                  <a:pt x="720" y="1373"/>
                  <a:pt x="720" y="1365"/>
                </a:cubicBezTo>
                <a:cubicBezTo>
                  <a:pt x="720" y="1356"/>
                  <a:pt x="713" y="1350"/>
                  <a:pt x="705" y="1350"/>
                </a:cubicBezTo>
                <a:close/>
                <a:moveTo>
                  <a:pt x="705" y="1383"/>
                </a:moveTo>
                <a:cubicBezTo>
                  <a:pt x="697" y="1383"/>
                  <a:pt x="690" y="1389"/>
                  <a:pt x="690" y="1397"/>
                </a:cubicBezTo>
                <a:cubicBezTo>
                  <a:pt x="690" y="1406"/>
                  <a:pt x="697" y="1412"/>
                  <a:pt x="705" y="1412"/>
                </a:cubicBezTo>
                <a:cubicBezTo>
                  <a:pt x="713" y="1412"/>
                  <a:pt x="720" y="1406"/>
                  <a:pt x="720" y="1397"/>
                </a:cubicBezTo>
                <a:cubicBezTo>
                  <a:pt x="720" y="1389"/>
                  <a:pt x="713" y="1383"/>
                  <a:pt x="705" y="1383"/>
                </a:cubicBezTo>
                <a:close/>
                <a:moveTo>
                  <a:pt x="705" y="1416"/>
                </a:moveTo>
                <a:cubicBezTo>
                  <a:pt x="697" y="1416"/>
                  <a:pt x="690" y="1422"/>
                  <a:pt x="690" y="1430"/>
                </a:cubicBezTo>
                <a:cubicBezTo>
                  <a:pt x="690" y="1439"/>
                  <a:pt x="697" y="1445"/>
                  <a:pt x="705" y="1445"/>
                </a:cubicBezTo>
                <a:cubicBezTo>
                  <a:pt x="713" y="1445"/>
                  <a:pt x="720" y="1439"/>
                  <a:pt x="720" y="1430"/>
                </a:cubicBezTo>
                <a:cubicBezTo>
                  <a:pt x="720" y="1422"/>
                  <a:pt x="713" y="1416"/>
                  <a:pt x="705" y="1416"/>
                </a:cubicBezTo>
                <a:close/>
                <a:moveTo>
                  <a:pt x="738" y="0"/>
                </a:moveTo>
                <a:cubicBezTo>
                  <a:pt x="730" y="0"/>
                  <a:pt x="723" y="7"/>
                  <a:pt x="723" y="15"/>
                </a:cubicBezTo>
                <a:cubicBezTo>
                  <a:pt x="723" y="23"/>
                  <a:pt x="730" y="30"/>
                  <a:pt x="738" y="30"/>
                </a:cubicBezTo>
                <a:cubicBezTo>
                  <a:pt x="746" y="30"/>
                  <a:pt x="753" y="23"/>
                  <a:pt x="753" y="15"/>
                </a:cubicBezTo>
                <a:cubicBezTo>
                  <a:pt x="753" y="7"/>
                  <a:pt x="746" y="0"/>
                  <a:pt x="738" y="0"/>
                </a:cubicBezTo>
                <a:close/>
                <a:moveTo>
                  <a:pt x="738" y="33"/>
                </a:moveTo>
                <a:cubicBezTo>
                  <a:pt x="730" y="33"/>
                  <a:pt x="723" y="40"/>
                  <a:pt x="723" y="48"/>
                </a:cubicBezTo>
                <a:cubicBezTo>
                  <a:pt x="723" y="56"/>
                  <a:pt x="730" y="63"/>
                  <a:pt x="738" y="63"/>
                </a:cubicBezTo>
                <a:cubicBezTo>
                  <a:pt x="746" y="63"/>
                  <a:pt x="753" y="56"/>
                  <a:pt x="753" y="48"/>
                </a:cubicBezTo>
                <a:cubicBezTo>
                  <a:pt x="753" y="40"/>
                  <a:pt x="746" y="33"/>
                  <a:pt x="738" y="33"/>
                </a:cubicBezTo>
                <a:close/>
                <a:moveTo>
                  <a:pt x="738" y="66"/>
                </a:moveTo>
                <a:cubicBezTo>
                  <a:pt x="730" y="66"/>
                  <a:pt x="723" y="72"/>
                  <a:pt x="723" y="81"/>
                </a:cubicBezTo>
                <a:cubicBezTo>
                  <a:pt x="723" y="89"/>
                  <a:pt x="730" y="95"/>
                  <a:pt x="738" y="95"/>
                </a:cubicBezTo>
                <a:cubicBezTo>
                  <a:pt x="746" y="95"/>
                  <a:pt x="753" y="89"/>
                  <a:pt x="753" y="81"/>
                </a:cubicBezTo>
                <a:cubicBezTo>
                  <a:pt x="753" y="72"/>
                  <a:pt x="746" y="66"/>
                  <a:pt x="738" y="66"/>
                </a:cubicBezTo>
                <a:close/>
                <a:moveTo>
                  <a:pt x="738" y="99"/>
                </a:moveTo>
                <a:cubicBezTo>
                  <a:pt x="730" y="99"/>
                  <a:pt x="723" y="105"/>
                  <a:pt x="723" y="114"/>
                </a:cubicBezTo>
                <a:cubicBezTo>
                  <a:pt x="723" y="122"/>
                  <a:pt x="730" y="128"/>
                  <a:pt x="738" y="128"/>
                </a:cubicBezTo>
                <a:cubicBezTo>
                  <a:pt x="746" y="128"/>
                  <a:pt x="753" y="122"/>
                  <a:pt x="753" y="114"/>
                </a:cubicBezTo>
                <a:cubicBezTo>
                  <a:pt x="753" y="105"/>
                  <a:pt x="746" y="99"/>
                  <a:pt x="738" y="99"/>
                </a:cubicBezTo>
                <a:close/>
                <a:moveTo>
                  <a:pt x="738" y="132"/>
                </a:moveTo>
                <a:cubicBezTo>
                  <a:pt x="730" y="132"/>
                  <a:pt x="723" y="138"/>
                  <a:pt x="723" y="147"/>
                </a:cubicBezTo>
                <a:cubicBezTo>
                  <a:pt x="723" y="155"/>
                  <a:pt x="730" y="161"/>
                  <a:pt x="738" y="161"/>
                </a:cubicBezTo>
                <a:cubicBezTo>
                  <a:pt x="746" y="161"/>
                  <a:pt x="753" y="155"/>
                  <a:pt x="753" y="147"/>
                </a:cubicBezTo>
                <a:cubicBezTo>
                  <a:pt x="753" y="138"/>
                  <a:pt x="746" y="132"/>
                  <a:pt x="738" y="132"/>
                </a:cubicBezTo>
                <a:close/>
                <a:moveTo>
                  <a:pt x="738" y="165"/>
                </a:moveTo>
                <a:cubicBezTo>
                  <a:pt x="730" y="165"/>
                  <a:pt x="723" y="171"/>
                  <a:pt x="723" y="179"/>
                </a:cubicBezTo>
                <a:cubicBezTo>
                  <a:pt x="723" y="188"/>
                  <a:pt x="730" y="194"/>
                  <a:pt x="738" y="194"/>
                </a:cubicBezTo>
                <a:cubicBezTo>
                  <a:pt x="746" y="194"/>
                  <a:pt x="753" y="188"/>
                  <a:pt x="753" y="179"/>
                </a:cubicBezTo>
                <a:cubicBezTo>
                  <a:pt x="753" y="171"/>
                  <a:pt x="746" y="165"/>
                  <a:pt x="738" y="165"/>
                </a:cubicBezTo>
                <a:close/>
                <a:moveTo>
                  <a:pt x="738" y="198"/>
                </a:moveTo>
                <a:cubicBezTo>
                  <a:pt x="730" y="198"/>
                  <a:pt x="723" y="204"/>
                  <a:pt x="723" y="212"/>
                </a:cubicBezTo>
                <a:cubicBezTo>
                  <a:pt x="723" y="221"/>
                  <a:pt x="730" y="227"/>
                  <a:pt x="738" y="227"/>
                </a:cubicBezTo>
                <a:cubicBezTo>
                  <a:pt x="746" y="227"/>
                  <a:pt x="753" y="221"/>
                  <a:pt x="753" y="212"/>
                </a:cubicBezTo>
                <a:cubicBezTo>
                  <a:pt x="753" y="204"/>
                  <a:pt x="746" y="198"/>
                  <a:pt x="738" y="198"/>
                </a:cubicBezTo>
                <a:close/>
                <a:moveTo>
                  <a:pt x="738" y="230"/>
                </a:moveTo>
                <a:cubicBezTo>
                  <a:pt x="730" y="230"/>
                  <a:pt x="723" y="237"/>
                  <a:pt x="723" y="245"/>
                </a:cubicBezTo>
                <a:cubicBezTo>
                  <a:pt x="723" y="253"/>
                  <a:pt x="730" y="260"/>
                  <a:pt x="738" y="260"/>
                </a:cubicBezTo>
                <a:cubicBezTo>
                  <a:pt x="746" y="260"/>
                  <a:pt x="753" y="253"/>
                  <a:pt x="753" y="245"/>
                </a:cubicBezTo>
                <a:cubicBezTo>
                  <a:pt x="753" y="237"/>
                  <a:pt x="746" y="230"/>
                  <a:pt x="738" y="230"/>
                </a:cubicBezTo>
                <a:close/>
                <a:moveTo>
                  <a:pt x="738" y="263"/>
                </a:moveTo>
                <a:cubicBezTo>
                  <a:pt x="730" y="263"/>
                  <a:pt x="723" y="270"/>
                  <a:pt x="723" y="278"/>
                </a:cubicBezTo>
                <a:cubicBezTo>
                  <a:pt x="723" y="286"/>
                  <a:pt x="730" y="293"/>
                  <a:pt x="738" y="293"/>
                </a:cubicBezTo>
                <a:cubicBezTo>
                  <a:pt x="746" y="293"/>
                  <a:pt x="753" y="286"/>
                  <a:pt x="753" y="278"/>
                </a:cubicBezTo>
                <a:cubicBezTo>
                  <a:pt x="753" y="270"/>
                  <a:pt x="746" y="263"/>
                  <a:pt x="738" y="263"/>
                </a:cubicBezTo>
                <a:close/>
                <a:moveTo>
                  <a:pt x="738" y="296"/>
                </a:moveTo>
                <a:cubicBezTo>
                  <a:pt x="730" y="296"/>
                  <a:pt x="723" y="303"/>
                  <a:pt x="723" y="311"/>
                </a:cubicBezTo>
                <a:cubicBezTo>
                  <a:pt x="723" y="319"/>
                  <a:pt x="730" y="326"/>
                  <a:pt x="738" y="326"/>
                </a:cubicBezTo>
                <a:cubicBezTo>
                  <a:pt x="746" y="326"/>
                  <a:pt x="753" y="319"/>
                  <a:pt x="753" y="311"/>
                </a:cubicBezTo>
                <a:cubicBezTo>
                  <a:pt x="753" y="303"/>
                  <a:pt x="746" y="296"/>
                  <a:pt x="738" y="296"/>
                </a:cubicBezTo>
                <a:close/>
                <a:moveTo>
                  <a:pt x="738" y="329"/>
                </a:moveTo>
                <a:cubicBezTo>
                  <a:pt x="730" y="329"/>
                  <a:pt x="723" y="336"/>
                  <a:pt x="723" y="344"/>
                </a:cubicBezTo>
                <a:cubicBezTo>
                  <a:pt x="723" y="352"/>
                  <a:pt x="730" y="359"/>
                  <a:pt x="738" y="359"/>
                </a:cubicBezTo>
                <a:cubicBezTo>
                  <a:pt x="746" y="359"/>
                  <a:pt x="753" y="352"/>
                  <a:pt x="753" y="344"/>
                </a:cubicBezTo>
                <a:cubicBezTo>
                  <a:pt x="753" y="336"/>
                  <a:pt x="746" y="329"/>
                  <a:pt x="738" y="329"/>
                </a:cubicBezTo>
                <a:close/>
                <a:moveTo>
                  <a:pt x="738" y="362"/>
                </a:moveTo>
                <a:cubicBezTo>
                  <a:pt x="730" y="362"/>
                  <a:pt x="723" y="369"/>
                  <a:pt x="723" y="377"/>
                </a:cubicBezTo>
                <a:cubicBezTo>
                  <a:pt x="723" y="385"/>
                  <a:pt x="730" y="392"/>
                  <a:pt x="738" y="392"/>
                </a:cubicBezTo>
                <a:cubicBezTo>
                  <a:pt x="746" y="392"/>
                  <a:pt x="753" y="385"/>
                  <a:pt x="753" y="377"/>
                </a:cubicBezTo>
                <a:cubicBezTo>
                  <a:pt x="753" y="369"/>
                  <a:pt x="746" y="362"/>
                  <a:pt x="738" y="362"/>
                </a:cubicBezTo>
                <a:close/>
                <a:moveTo>
                  <a:pt x="738" y="395"/>
                </a:moveTo>
                <a:cubicBezTo>
                  <a:pt x="730" y="395"/>
                  <a:pt x="723" y="402"/>
                  <a:pt x="723" y="410"/>
                </a:cubicBezTo>
                <a:cubicBezTo>
                  <a:pt x="723" y="418"/>
                  <a:pt x="730" y="425"/>
                  <a:pt x="738" y="425"/>
                </a:cubicBezTo>
                <a:cubicBezTo>
                  <a:pt x="746" y="425"/>
                  <a:pt x="753" y="418"/>
                  <a:pt x="753" y="410"/>
                </a:cubicBezTo>
                <a:cubicBezTo>
                  <a:pt x="753" y="402"/>
                  <a:pt x="746" y="395"/>
                  <a:pt x="738" y="395"/>
                </a:cubicBezTo>
                <a:close/>
                <a:moveTo>
                  <a:pt x="738" y="428"/>
                </a:moveTo>
                <a:cubicBezTo>
                  <a:pt x="730" y="428"/>
                  <a:pt x="723" y="435"/>
                  <a:pt x="723" y="443"/>
                </a:cubicBezTo>
                <a:cubicBezTo>
                  <a:pt x="723" y="451"/>
                  <a:pt x="730" y="458"/>
                  <a:pt x="738" y="458"/>
                </a:cubicBezTo>
                <a:cubicBezTo>
                  <a:pt x="746" y="458"/>
                  <a:pt x="753" y="451"/>
                  <a:pt x="753" y="443"/>
                </a:cubicBezTo>
                <a:cubicBezTo>
                  <a:pt x="753" y="435"/>
                  <a:pt x="746" y="428"/>
                  <a:pt x="738" y="428"/>
                </a:cubicBezTo>
                <a:close/>
                <a:moveTo>
                  <a:pt x="738" y="461"/>
                </a:moveTo>
                <a:cubicBezTo>
                  <a:pt x="730" y="461"/>
                  <a:pt x="723" y="468"/>
                  <a:pt x="723" y="476"/>
                </a:cubicBezTo>
                <a:cubicBezTo>
                  <a:pt x="723" y="484"/>
                  <a:pt x="730" y="491"/>
                  <a:pt x="738" y="491"/>
                </a:cubicBezTo>
                <a:cubicBezTo>
                  <a:pt x="746" y="491"/>
                  <a:pt x="753" y="484"/>
                  <a:pt x="753" y="476"/>
                </a:cubicBezTo>
                <a:cubicBezTo>
                  <a:pt x="753" y="468"/>
                  <a:pt x="746" y="461"/>
                  <a:pt x="738" y="461"/>
                </a:cubicBezTo>
                <a:close/>
                <a:moveTo>
                  <a:pt x="738" y="494"/>
                </a:moveTo>
                <a:cubicBezTo>
                  <a:pt x="730" y="494"/>
                  <a:pt x="723" y="500"/>
                  <a:pt x="723" y="509"/>
                </a:cubicBezTo>
                <a:cubicBezTo>
                  <a:pt x="723" y="517"/>
                  <a:pt x="730" y="523"/>
                  <a:pt x="738" y="523"/>
                </a:cubicBezTo>
                <a:cubicBezTo>
                  <a:pt x="746" y="523"/>
                  <a:pt x="753" y="517"/>
                  <a:pt x="753" y="509"/>
                </a:cubicBezTo>
                <a:cubicBezTo>
                  <a:pt x="753" y="500"/>
                  <a:pt x="746" y="494"/>
                  <a:pt x="738" y="494"/>
                </a:cubicBezTo>
                <a:close/>
                <a:moveTo>
                  <a:pt x="738" y="527"/>
                </a:moveTo>
                <a:cubicBezTo>
                  <a:pt x="730" y="527"/>
                  <a:pt x="723" y="533"/>
                  <a:pt x="723" y="542"/>
                </a:cubicBezTo>
                <a:cubicBezTo>
                  <a:pt x="723" y="550"/>
                  <a:pt x="730" y="556"/>
                  <a:pt x="738" y="556"/>
                </a:cubicBezTo>
                <a:cubicBezTo>
                  <a:pt x="746" y="556"/>
                  <a:pt x="753" y="550"/>
                  <a:pt x="753" y="542"/>
                </a:cubicBezTo>
                <a:cubicBezTo>
                  <a:pt x="753" y="533"/>
                  <a:pt x="746" y="527"/>
                  <a:pt x="738" y="527"/>
                </a:cubicBezTo>
                <a:close/>
                <a:moveTo>
                  <a:pt x="738" y="560"/>
                </a:moveTo>
                <a:cubicBezTo>
                  <a:pt x="730" y="560"/>
                  <a:pt x="723" y="566"/>
                  <a:pt x="723" y="574"/>
                </a:cubicBezTo>
                <a:cubicBezTo>
                  <a:pt x="723" y="583"/>
                  <a:pt x="730" y="589"/>
                  <a:pt x="738" y="589"/>
                </a:cubicBezTo>
                <a:cubicBezTo>
                  <a:pt x="746" y="589"/>
                  <a:pt x="753" y="583"/>
                  <a:pt x="753" y="574"/>
                </a:cubicBezTo>
                <a:cubicBezTo>
                  <a:pt x="753" y="566"/>
                  <a:pt x="746" y="560"/>
                  <a:pt x="738" y="560"/>
                </a:cubicBezTo>
                <a:close/>
                <a:moveTo>
                  <a:pt x="738" y="593"/>
                </a:moveTo>
                <a:cubicBezTo>
                  <a:pt x="730" y="593"/>
                  <a:pt x="723" y="599"/>
                  <a:pt x="723" y="607"/>
                </a:cubicBezTo>
                <a:cubicBezTo>
                  <a:pt x="723" y="616"/>
                  <a:pt x="730" y="622"/>
                  <a:pt x="738" y="622"/>
                </a:cubicBezTo>
                <a:cubicBezTo>
                  <a:pt x="746" y="622"/>
                  <a:pt x="753" y="616"/>
                  <a:pt x="753" y="607"/>
                </a:cubicBezTo>
                <a:cubicBezTo>
                  <a:pt x="753" y="599"/>
                  <a:pt x="746" y="593"/>
                  <a:pt x="738" y="593"/>
                </a:cubicBezTo>
                <a:close/>
                <a:moveTo>
                  <a:pt x="738" y="625"/>
                </a:moveTo>
                <a:cubicBezTo>
                  <a:pt x="730" y="625"/>
                  <a:pt x="723" y="632"/>
                  <a:pt x="723" y="640"/>
                </a:cubicBezTo>
                <a:cubicBezTo>
                  <a:pt x="723" y="648"/>
                  <a:pt x="730" y="655"/>
                  <a:pt x="738" y="655"/>
                </a:cubicBezTo>
                <a:cubicBezTo>
                  <a:pt x="746" y="655"/>
                  <a:pt x="753" y="648"/>
                  <a:pt x="753" y="640"/>
                </a:cubicBezTo>
                <a:cubicBezTo>
                  <a:pt x="753" y="632"/>
                  <a:pt x="746" y="625"/>
                  <a:pt x="738" y="625"/>
                </a:cubicBezTo>
                <a:close/>
                <a:moveTo>
                  <a:pt x="738" y="658"/>
                </a:moveTo>
                <a:cubicBezTo>
                  <a:pt x="730" y="658"/>
                  <a:pt x="723" y="665"/>
                  <a:pt x="723" y="673"/>
                </a:cubicBezTo>
                <a:cubicBezTo>
                  <a:pt x="723" y="681"/>
                  <a:pt x="730" y="688"/>
                  <a:pt x="738" y="688"/>
                </a:cubicBezTo>
                <a:cubicBezTo>
                  <a:pt x="746" y="688"/>
                  <a:pt x="753" y="681"/>
                  <a:pt x="753" y="673"/>
                </a:cubicBezTo>
                <a:cubicBezTo>
                  <a:pt x="753" y="665"/>
                  <a:pt x="746" y="658"/>
                  <a:pt x="738" y="658"/>
                </a:cubicBezTo>
                <a:close/>
                <a:moveTo>
                  <a:pt x="738" y="691"/>
                </a:moveTo>
                <a:cubicBezTo>
                  <a:pt x="730" y="691"/>
                  <a:pt x="723" y="698"/>
                  <a:pt x="723" y="706"/>
                </a:cubicBezTo>
                <a:cubicBezTo>
                  <a:pt x="723" y="714"/>
                  <a:pt x="730" y="721"/>
                  <a:pt x="738" y="721"/>
                </a:cubicBezTo>
                <a:cubicBezTo>
                  <a:pt x="746" y="721"/>
                  <a:pt x="753" y="714"/>
                  <a:pt x="753" y="706"/>
                </a:cubicBezTo>
                <a:cubicBezTo>
                  <a:pt x="753" y="698"/>
                  <a:pt x="746" y="691"/>
                  <a:pt x="738" y="691"/>
                </a:cubicBezTo>
                <a:close/>
                <a:moveTo>
                  <a:pt x="738" y="724"/>
                </a:moveTo>
                <a:cubicBezTo>
                  <a:pt x="730" y="724"/>
                  <a:pt x="723" y="731"/>
                  <a:pt x="723" y="739"/>
                </a:cubicBezTo>
                <a:cubicBezTo>
                  <a:pt x="723" y="747"/>
                  <a:pt x="730" y="754"/>
                  <a:pt x="738" y="754"/>
                </a:cubicBezTo>
                <a:cubicBezTo>
                  <a:pt x="746" y="754"/>
                  <a:pt x="753" y="747"/>
                  <a:pt x="753" y="739"/>
                </a:cubicBezTo>
                <a:cubicBezTo>
                  <a:pt x="753" y="731"/>
                  <a:pt x="746" y="724"/>
                  <a:pt x="738" y="724"/>
                </a:cubicBezTo>
                <a:close/>
                <a:moveTo>
                  <a:pt x="738" y="757"/>
                </a:moveTo>
                <a:cubicBezTo>
                  <a:pt x="730" y="757"/>
                  <a:pt x="723" y="764"/>
                  <a:pt x="723" y="772"/>
                </a:cubicBezTo>
                <a:cubicBezTo>
                  <a:pt x="723" y="780"/>
                  <a:pt x="730" y="787"/>
                  <a:pt x="738" y="787"/>
                </a:cubicBezTo>
                <a:cubicBezTo>
                  <a:pt x="746" y="787"/>
                  <a:pt x="753" y="780"/>
                  <a:pt x="753" y="772"/>
                </a:cubicBezTo>
                <a:cubicBezTo>
                  <a:pt x="753" y="764"/>
                  <a:pt x="746" y="757"/>
                  <a:pt x="738" y="757"/>
                </a:cubicBezTo>
                <a:close/>
                <a:moveTo>
                  <a:pt x="738" y="790"/>
                </a:moveTo>
                <a:cubicBezTo>
                  <a:pt x="730" y="790"/>
                  <a:pt x="723" y="797"/>
                  <a:pt x="723" y="805"/>
                </a:cubicBezTo>
                <a:cubicBezTo>
                  <a:pt x="723" y="813"/>
                  <a:pt x="730" y="820"/>
                  <a:pt x="738" y="820"/>
                </a:cubicBezTo>
                <a:cubicBezTo>
                  <a:pt x="746" y="820"/>
                  <a:pt x="753" y="813"/>
                  <a:pt x="753" y="805"/>
                </a:cubicBezTo>
                <a:cubicBezTo>
                  <a:pt x="753" y="797"/>
                  <a:pt x="746" y="790"/>
                  <a:pt x="738" y="790"/>
                </a:cubicBezTo>
                <a:close/>
                <a:moveTo>
                  <a:pt x="738" y="823"/>
                </a:moveTo>
                <a:cubicBezTo>
                  <a:pt x="730" y="823"/>
                  <a:pt x="723" y="830"/>
                  <a:pt x="723" y="838"/>
                </a:cubicBezTo>
                <a:cubicBezTo>
                  <a:pt x="723" y="846"/>
                  <a:pt x="730" y="853"/>
                  <a:pt x="738" y="853"/>
                </a:cubicBezTo>
                <a:cubicBezTo>
                  <a:pt x="746" y="853"/>
                  <a:pt x="753" y="846"/>
                  <a:pt x="753" y="838"/>
                </a:cubicBezTo>
                <a:cubicBezTo>
                  <a:pt x="753" y="830"/>
                  <a:pt x="746" y="823"/>
                  <a:pt x="738" y="823"/>
                </a:cubicBezTo>
                <a:close/>
                <a:moveTo>
                  <a:pt x="738" y="856"/>
                </a:moveTo>
                <a:cubicBezTo>
                  <a:pt x="730" y="856"/>
                  <a:pt x="723" y="863"/>
                  <a:pt x="723" y="871"/>
                </a:cubicBezTo>
                <a:cubicBezTo>
                  <a:pt x="723" y="879"/>
                  <a:pt x="730" y="886"/>
                  <a:pt x="738" y="886"/>
                </a:cubicBezTo>
                <a:cubicBezTo>
                  <a:pt x="746" y="886"/>
                  <a:pt x="753" y="879"/>
                  <a:pt x="753" y="871"/>
                </a:cubicBezTo>
                <a:cubicBezTo>
                  <a:pt x="753" y="863"/>
                  <a:pt x="746" y="856"/>
                  <a:pt x="738" y="856"/>
                </a:cubicBezTo>
                <a:close/>
                <a:moveTo>
                  <a:pt x="738" y="889"/>
                </a:moveTo>
                <a:cubicBezTo>
                  <a:pt x="730" y="889"/>
                  <a:pt x="723" y="895"/>
                  <a:pt x="723" y="904"/>
                </a:cubicBezTo>
                <a:cubicBezTo>
                  <a:pt x="723" y="912"/>
                  <a:pt x="730" y="918"/>
                  <a:pt x="738" y="918"/>
                </a:cubicBezTo>
                <a:cubicBezTo>
                  <a:pt x="746" y="918"/>
                  <a:pt x="753" y="912"/>
                  <a:pt x="753" y="904"/>
                </a:cubicBezTo>
                <a:cubicBezTo>
                  <a:pt x="753" y="895"/>
                  <a:pt x="746" y="889"/>
                  <a:pt x="738" y="889"/>
                </a:cubicBezTo>
                <a:close/>
                <a:moveTo>
                  <a:pt x="738" y="922"/>
                </a:moveTo>
                <a:cubicBezTo>
                  <a:pt x="730" y="922"/>
                  <a:pt x="723" y="928"/>
                  <a:pt x="723" y="937"/>
                </a:cubicBezTo>
                <a:cubicBezTo>
                  <a:pt x="723" y="945"/>
                  <a:pt x="730" y="951"/>
                  <a:pt x="738" y="951"/>
                </a:cubicBezTo>
                <a:cubicBezTo>
                  <a:pt x="746" y="951"/>
                  <a:pt x="753" y="945"/>
                  <a:pt x="753" y="937"/>
                </a:cubicBezTo>
                <a:cubicBezTo>
                  <a:pt x="753" y="928"/>
                  <a:pt x="746" y="922"/>
                  <a:pt x="738" y="922"/>
                </a:cubicBezTo>
                <a:close/>
                <a:moveTo>
                  <a:pt x="738" y="955"/>
                </a:moveTo>
                <a:cubicBezTo>
                  <a:pt x="730" y="955"/>
                  <a:pt x="723" y="961"/>
                  <a:pt x="723" y="970"/>
                </a:cubicBezTo>
                <a:cubicBezTo>
                  <a:pt x="723" y="978"/>
                  <a:pt x="730" y="984"/>
                  <a:pt x="738" y="984"/>
                </a:cubicBezTo>
                <a:cubicBezTo>
                  <a:pt x="746" y="984"/>
                  <a:pt x="753" y="978"/>
                  <a:pt x="753" y="970"/>
                </a:cubicBezTo>
                <a:cubicBezTo>
                  <a:pt x="753" y="961"/>
                  <a:pt x="746" y="955"/>
                  <a:pt x="738" y="955"/>
                </a:cubicBezTo>
                <a:close/>
                <a:moveTo>
                  <a:pt x="738" y="988"/>
                </a:moveTo>
                <a:cubicBezTo>
                  <a:pt x="730" y="988"/>
                  <a:pt x="723" y="994"/>
                  <a:pt x="723" y="1002"/>
                </a:cubicBezTo>
                <a:cubicBezTo>
                  <a:pt x="723" y="1011"/>
                  <a:pt x="730" y="1017"/>
                  <a:pt x="738" y="1017"/>
                </a:cubicBezTo>
                <a:cubicBezTo>
                  <a:pt x="746" y="1017"/>
                  <a:pt x="753" y="1011"/>
                  <a:pt x="753" y="1002"/>
                </a:cubicBezTo>
                <a:cubicBezTo>
                  <a:pt x="753" y="994"/>
                  <a:pt x="746" y="988"/>
                  <a:pt x="738" y="988"/>
                </a:cubicBezTo>
                <a:close/>
                <a:moveTo>
                  <a:pt x="738" y="1021"/>
                </a:moveTo>
                <a:cubicBezTo>
                  <a:pt x="730" y="1021"/>
                  <a:pt x="723" y="1027"/>
                  <a:pt x="723" y="1035"/>
                </a:cubicBezTo>
                <a:cubicBezTo>
                  <a:pt x="723" y="1044"/>
                  <a:pt x="730" y="1050"/>
                  <a:pt x="738" y="1050"/>
                </a:cubicBezTo>
                <a:cubicBezTo>
                  <a:pt x="746" y="1050"/>
                  <a:pt x="753" y="1044"/>
                  <a:pt x="753" y="1035"/>
                </a:cubicBezTo>
                <a:cubicBezTo>
                  <a:pt x="753" y="1027"/>
                  <a:pt x="746" y="1021"/>
                  <a:pt x="738" y="1021"/>
                </a:cubicBezTo>
                <a:close/>
                <a:moveTo>
                  <a:pt x="738" y="1053"/>
                </a:moveTo>
                <a:cubicBezTo>
                  <a:pt x="730" y="1053"/>
                  <a:pt x="723" y="1060"/>
                  <a:pt x="723" y="1068"/>
                </a:cubicBezTo>
                <a:cubicBezTo>
                  <a:pt x="723" y="1076"/>
                  <a:pt x="730" y="1083"/>
                  <a:pt x="738" y="1083"/>
                </a:cubicBezTo>
                <a:cubicBezTo>
                  <a:pt x="746" y="1083"/>
                  <a:pt x="753" y="1076"/>
                  <a:pt x="753" y="1068"/>
                </a:cubicBezTo>
                <a:cubicBezTo>
                  <a:pt x="753" y="1060"/>
                  <a:pt x="746" y="1053"/>
                  <a:pt x="738" y="1053"/>
                </a:cubicBezTo>
                <a:close/>
                <a:moveTo>
                  <a:pt x="738" y="1086"/>
                </a:moveTo>
                <a:cubicBezTo>
                  <a:pt x="730" y="1086"/>
                  <a:pt x="723" y="1093"/>
                  <a:pt x="723" y="1101"/>
                </a:cubicBezTo>
                <a:cubicBezTo>
                  <a:pt x="723" y="1109"/>
                  <a:pt x="730" y="1116"/>
                  <a:pt x="738" y="1116"/>
                </a:cubicBezTo>
                <a:cubicBezTo>
                  <a:pt x="746" y="1116"/>
                  <a:pt x="753" y="1109"/>
                  <a:pt x="753" y="1101"/>
                </a:cubicBezTo>
                <a:cubicBezTo>
                  <a:pt x="753" y="1093"/>
                  <a:pt x="746" y="1086"/>
                  <a:pt x="738" y="1086"/>
                </a:cubicBezTo>
                <a:close/>
                <a:moveTo>
                  <a:pt x="738" y="1119"/>
                </a:moveTo>
                <a:cubicBezTo>
                  <a:pt x="730" y="1119"/>
                  <a:pt x="723" y="1126"/>
                  <a:pt x="723" y="1134"/>
                </a:cubicBezTo>
                <a:cubicBezTo>
                  <a:pt x="723" y="1142"/>
                  <a:pt x="730" y="1149"/>
                  <a:pt x="738" y="1149"/>
                </a:cubicBezTo>
                <a:cubicBezTo>
                  <a:pt x="746" y="1149"/>
                  <a:pt x="753" y="1142"/>
                  <a:pt x="753" y="1134"/>
                </a:cubicBezTo>
                <a:cubicBezTo>
                  <a:pt x="753" y="1126"/>
                  <a:pt x="746" y="1119"/>
                  <a:pt x="738" y="1119"/>
                </a:cubicBezTo>
                <a:close/>
                <a:moveTo>
                  <a:pt x="738" y="1152"/>
                </a:moveTo>
                <a:cubicBezTo>
                  <a:pt x="730" y="1152"/>
                  <a:pt x="723" y="1159"/>
                  <a:pt x="723" y="1167"/>
                </a:cubicBezTo>
                <a:cubicBezTo>
                  <a:pt x="723" y="1175"/>
                  <a:pt x="730" y="1182"/>
                  <a:pt x="738" y="1182"/>
                </a:cubicBezTo>
                <a:cubicBezTo>
                  <a:pt x="746" y="1182"/>
                  <a:pt x="753" y="1175"/>
                  <a:pt x="753" y="1167"/>
                </a:cubicBezTo>
                <a:cubicBezTo>
                  <a:pt x="753" y="1159"/>
                  <a:pt x="746" y="1152"/>
                  <a:pt x="738" y="1152"/>
                </a:cubicBezTo>
                <a:close/>
                <a:moveTo>
                  <a:pt x="738" y="1185"/>
                </a:moveTo>
                <a:cubicBezTo>
                  <a:pt x="730" y="1185"/>
                  <a:pt x="723" y="1192"/>
                  <a:pt x="723" y="1200"/>
                </a:cubicBezTo>
                <a:cubicBezTo>
                  <a:pt x="723" y="1208"/>
                  <a:pt x="730" y="1215"/>
                  <a:pt x="738" y="1215"/>
                </a:cubicBezTo>
                <a:cubicBezTo>
                  <a:pt x="746" y="1215"/>
                  <a:pt x="753" y="1208"/>
                  <a:pt x="753" y="1200"/>
                </a:cubicBezTo>
                <a:cubicBezTo>
                  <a:pt x="753" y="1192"/>
                  <a:pt x="746" y="1185"/>
                  <a:pt x="738" y="1185"/>
                </a:cubicBezTo>
                <a:close/>
                <a:moveTo>
                  <a:pt x="738" y="1218"/>
                </a:moveTo>
                <a:cubicBezTo>
                  <a:pt x="730" y="1218"/>
                  <a:pt x="723" y="1225"/>
                  <a:pt x="723" y="1233"/>
                </a:cubicBezTo>
                <a:cubicBezTo>
                  <a:pt x="723" y="1241"/>
                  <a:pt x="730" y="1248"/>
                  <a:pt x="738" y="1248"/>
                </a:cubicBezTo>
                <a:cubicBezTo>
                  <a:pt x="746" y="1248"/>
                  <a:pt x="753" y="1241"/>
                  <a:pt x="753" y="1233"/>
                </a:cubicBezTo>
                <a:cubicBezTo>
                  <a:pt x="753" y="1225"/>
                  <a:pt x="746" y="1218"/>
                  <a:pt x="738" y="1218"/>
                </a:cubicBezTo>
                <a:close/>
                <a:moveTo>
                  <a:pt x="738" y="1251"/>
                </a:moveTo>
                <a:cubicBezTo>
                  <a:pt x="730" y="1251"/>
                  <a:pt x="723" y="1258"/>
                  <a:pt x="723" y="1266"/>
                </a:cubicBezTo>
                <a:cubicBezTo>
                  <a:pt x="723" y="1274"/>
                  <a:pt x="730" y="1281"/>
                  <a:pt x="738" y="1281"/>
                </a:cubicBezTo>
                <a:cubicBezTo>
                  <a:pt x="746" y="1281"/>
                  <a:pt x="753" y="1274"/>
                  <a:pt x="753" y="1266"/>
                </a:cubicBezTo>
                <a:cubicBezTo>
                  <a:pt x="753" y="1258"/>
                  <a:pt x="746" y="1251"/>
                  <a:pt x="738" y="1251"/>
                </a:cubicBezTo>
                <a:close/>
                <a:moveTo>
                  <a:pt x="738" y="1284"/>
                </a:moveTo>
                <a:cubicBezTo>
                  <a:pt x="730" y="1284"/>
                  <a:pt x="723" y="1291"/>
                  <a:pt x="723" y="1299"/>
                </a:cubicBezTo>
                <a:cubicBezTo>
                  <a:pt x="723" y="1307"/>
                  <a:pt x="730" y="1314"/>
                  <a:pt x="738" y="1314"/>
                </a:cubicBezTo>
                <a:cubicBezTo>
                  <a:pt x="746" y="1314"/>
                  <a:pt x="753" y="1307"/>
                  <a:pt x="753" y="1299"/>
                </a:cubicBezTo>
                <a:cubicBezTo>
                  <a:pt x="753" y="1291"/>
                  <a:pt x="746" y="1284"/>
                  <a:pt x="738" y="1284"/>
                </a:cubicBezTo>
                <a:close/>
                <a:moveTo>
                  <a:pt x="738" y="1317"/>
                </a:moveTo>
                <a:cubicBezTo>
                  <a:pt x="730" y="1317"/>
                  <a:pt x="723" y="1323"/>
                  <a:pt x="723" y="1332"/>
                </a:cubicBezTo>
                <a:cubicBezTo>
                  <a:pt x="723" y="1340"/>
                  <a:pt x="730" y="1346"/>
                  <a:pt x="738" y="1346"/>
                </a:cubicBezTo>
                <a:cubicBezTo>
                  <a:pt x="746" y="1346"/>
                  <a:pt x="753" y="1340"/>
                  <a:pt x="753" y="1332"/>
                </a:cubicBezTo>
                <a:cubicBezTo>
                  <a:pt x="753" y="1323"/>
                  <a:pt x="746" y="1317"/>
                  <a:pt x="738" y="1317"/>
                </a:cubicBezTo>
                <a:close/>
                <a:moveTo>
                  <a:pt x="738" y="1350"/>
                </a:moveTo>
                <a:cubicBezTo>
                  <a:pt x="730" y="1350"/>
                  <a:pt x="723" y="1356"/>
                  <a:pt x="723" y="1365"/>
                </a:cubicBezTo>
                <a:cubicBezTo>
                  <a:pt x="723" y="1373"/>
                  <a:pt x="730" y="1379"/>
                  <a:pt x="738" y="1379"/>
                </a:cubicBezTo>
                <a:cubicBezTo>
                  <a:pt x="746" y="1379"/>
                  <a:pt x="753" y="1373"/>
                  <a:pt x="753" y="1365"/>
                </a:cubicBezTo>
                <a:cubicBezTo>
                  <a:pt x="753" y="1356"/>
                  <a:pt x="746" y="1350"/>
                  <a:pt x="738" y="1350"/>
                </a:cubicBezTo>
                <a:close/>
                <a:moveTo>
                  <a:pt x="738" y="1383"/>
                </a:moveTo>
                <a:cubicBezTo>
                  <a:pt x="730" y="1383"/>
                  <a:pt x="723" y="1389"/>
                  <a:pt x="723" y="1397"/>
                </a:cubicBezTo>
                <a:cubicBezTo>
                  <a:pt x="723" y="1406"/>
                  <a:pt x="730" y="1412"/>
                  <a:pt x="738" y="1412"/>
                </a:cubicBezTo>
                <a:cubicBezTo>
                  <a:pt x="746" y="1412"/>
                  <a:pt x="753" y="1406"/>
                  <a:pt x="753" y="1397"/>
                </a:cubicBezTo>
                <a:cubicBezTo>
                  <a:pt x="753" y="1389"/>
                  <a:pt x="746" y="1383"/>
                  <a:pt x="738" y="1383"/>
                </a:cubicBezTo>
                <a:close/>
                <a:moveTo>
                  <a:pt x="738" y="1416"/>
                </a:moveTo>
                <a:cubicBezTo>
                  <a:pt x="730" y="1416"/>
                  <a:pt x="723" y="1422"/>
                  <a:pt x="723" y="1430"/>
                </a:cubicBezTo>
                <a:cubicBezTo>
                  <a:pt x="723" y="1439"/>
                  <a:pt x="730" y="1445"/>
                  <a:pt x="738" y="1445"/>
                </a:cubicBezTo>
                <a:cubicBezTo>
                  <a:pt x="746" y="1445"/>
                  <a:pt x="753" y="1439"/>
                  <a:pt x="753" y="1430"/>
                </a:cubicBezTo>
                <a:cubicBezTo>
                  <a:pt x="753" y="1422"/>
                  <a:pt x="746" y="1416"/>
                  <a:pt x="738" y="1416"/>
                </a:cubicBezTo>
                <a:close/>
                <a:moveTo>
                  <a:pt x="771" y="0"/>
                </a:moveTo>
                <a:cubicBezTo>
                  <a:pt x="762" y="0"/>
                  <a:pt x="756" y="7"/>
                  <a:pt x="756" y="15"/>
                </a:cubicBezTo>
                <a:cubicBezTo>
                  <a:pt x="756" y="23"/>
                  <a:pt x="762" y="30"/>
                  <a:pt x="771" y="30"/>
                </a:cubicBezTo>
                <a:cubicBezTo>
                  <a:pt x="779" y="30"/>
                  <a:pt x="785" y="23"/>
                  <a:pt x="785" y="15"/>
                </a:cubicBezTo>
                <a:cubicBezTo>
                  <a:pt x="785" y="7"/>
                  <a:pt x="779" y="0"/>
                  <a:pt x="771" y="0"/>
                </a:cubicBezTo>
                <a:close/>
                <a:moveTo>
                  <a:pt x="771" y="33"/>
                </a:moveTo>
                <a:cubicBezTo>
                  <a:pt x="762" y="33"/>
                  <a:pt x="756" y="40"/>
                  <a:pt x="756" y="48"/>
                </a:cubicBezTo>
                <a:cubicBezTo>
                  <a:pt x="756" y="56"/>
                  <a:pt x="762" y="63"/>
                  <a:pt x="771" y="63"/>
                </a:cubicBezTo>
                <a:cubicBezTo>
                  <a:pt x="779" y="63"/>
                  <a:pt x="785" y="56"/>
                  <a:pt x="785" y="48"/>
                </a:cubicBezTo>
                <a:cubicBezTo>
                  <a:pt x="785" y="40"/>
                  <a:pt x="779" y="33"/>
                  <a:pt x="771" y="33"/>
                </a:cubicBezTo>
                <a:close/>
                <a:moveTo>
                  <a:pt x="771" y="66"/>
                </a:moveTo>
                <a:cubicBezTo>
                  <a:pt x="762" y="66"/>
                  <a:pt x="756" y="72"/>
                  <a:pt x="756" y="81"/>
                </a:cubicBezTo>
                <a:cubicBezTo>
                  <a:pt x="756" y="89"/>
                  <a:pt x="762" y="95"/>
                  <a:pt x="771" y="95"/>
                </a:cubicBezTo>
                <a:cubicBezTo>
                  <a:pt x="779" y="95"/>
                  <a:pt x="785" y="89"/>
                  <a:pt x="785" y="81"/>
                </a:cubicBezTo>
                <a:cubicBezTo>
                  <a:pt x="785" y="72"/>
                  <a:pt x="779" y="66"/>
                  <a:pt x="771" y="66"/>
                </a:cubicBezTo>
                <a:close/>
                <a:moveTo>
                  <a:pt x="771" y="99"/>
                </a:moveTo>
                <a:cubicBezTo>
                  <a:pt x="762" y="99"/>
                  <a:pt x="756" y="105"/>
                  <a:pt x="756" y="114"/>
                </a:cubicBezTo>
                <a:cubicBezTo>
                  <a:pt x="756" y="122"/>
                  <a:pt x="762" y="128"/>
                  <a:pt x="771" y="128"/>
                </a:cubicBezTo>
                <a:cubicBezTo>
                  <a:pt x="779" y="128"/>
                  <a:pt x="785" y="122"/>
                  <a:pt x="785" y="114"/>
                </a:cubicBezTo>
                <a:cubicBezTo>
                  <a:pt x="785" y="105"/>
                  <a:pt x="779" y="99"/>
                  <a:pt x="771" y="99"/>
                </a:cubicBezTo>
                <a:close/>
                <a:moveTo>
                  <a:pt x="771" y="132"/>
                </a:moveTo>
                <a:cubicBezTo>
                  <a:pt x="762" y="132"/>
                  <a:pt x="756" y="138"/>
                  <a:pt x="756" y="147"/>
                </a:cubicBezTo>
                <a:cubicBezTo>
                  <a:pt x="756" y="155"/>
                  <a:pt x="762" y="161"/>
                  <a:pt x="771" y="161"/>
                </a:cubicBezTo>
                <a:cubicBezTo>
                  <a:pt x="779" y="161"/>
                  <a:pt x="785" y="155"/>
                  <a:pt x="785" y="147"/>
                </a:cubicBezTo>
                <a:cubicBezTo>
                  <a:pt x="785" y="138"/>
                  <a:pt x="779" y="132"/>
                  <a:pt x="771" y="132"/>
                </a:cubicBezTo>
                <a:close/>
                <a:moveTo>
                  <a:pt x="771" y="165"/>
                </a:moveTo>
                <a:cubicBezTo>
                  <a:pt x="762" y="165"/>
                  <a:pt x="756" y="171"/>
                  <a:pt x="756" y="179"/>
                </a:cubicBezTo>
                <a:cubicBezTo>
                  <a:pt x="756" y="188"/>
                  <a:pt x="762" y="194"/>
                  <a:pt x="771" y="194"/>
                </a:cubicBezTo>
                <a:cubicBezTo>
                  <a:pt x="779" y="194"/>
                  <a:pt x="785" y="188"/>
                  <a:pt x="785" y="179"/>
                </a:cubicBezTo>
                <a:cubicBezTo>
                  <a:pt x="785" y="171"/>
                  <a:pt x="779" y="165"/>
                  <a:pt x="771" y="165"/>
                </a:cubicBezTo>
                <a:close/>
                <a:moveTo>
                  <a:pt x="771" y="198"/>
                </a:moveTo>
                <a:cubicBezTo>
                  <a:pt x="762" y="198"/>
                  <a:pt x="756" y="204"/>
                  <a:pt x="756" y="212"/>
                </a:cubicBezTo>
                <a:cubicBezTo>
                  <a:pt x="756" y="221"/>
                  <a:pt x="762" y="227"/>
                  <a:pt x="771" y="227"/>
                </a:cubicBezTo>
                <a:cubicBezTo>
                  <a:pt x="779" y="227"/>
                  <a:pt x="785" y="221"/>
                  <a:pt x="785" y="212"/>
                </a:cubicBezTo>
                <a:cubicBezTo>
                  <a:pt x="785" y="204"/>
                  <a:pt x="779" y="198"/>
                  <a:pt x="771" y="198"/>
                </a:cubicBezTo>
                <a:close/>
                <a:moveTo>
                  <a:pt x="771" y="230"/>
                </a:moveTo>
                <a:cubicBezTo>
                  <a:pt x="762" y="230"/>
                  <a:pt x="756" y="237"/>
                  <a:pt x="756" y="245"/>
                </a:cubicBezTo>
                <a:cubicBezTo>
                  <a:pt x="756" y="253"/>
                  <a:pt x="762" y="260"/>
                  <a:pt x="771" y="260"/>
                </a:cubicBezTo>
                <a:cubicBezTo>
                  <a:pt x="779" y="260"/>
                  <a:pt x="785" y="253"/>
                  <a:pt x="785" y="245"/>
                </a:cubicBezTo>
                <a:cubicBezTo>
                  <a:pt x="785" y="237"/>
                  <a:pt x="779" y="230"/>
                  <a:pt x="771" y="230"/>
                </a:cubicBezTo>
                <a:close/>
                <a:moveTo>
                  <a:pt x="771" y="263"/>
                </a:moveTo>
                <a:cubicBezTo>
                  <a:pt x="762" y="263"/>
                  <a:pt x="756" y="270"/>
                  <a:pt x="756" y="278"/>
                </a:cubicBezTo>
                <a:cubicBezTo>
                  <a:pt x="756" y="286"/>
                  <a:pt x="762" y="293"/>
                  <a:pt x="771" y="293"/>
                </a:cubicBezTo>
                <a:cubicBezTo>
                  <a:pt x="779" y="293"/>
                  <a:pt x="785" y="286"/>
                  <a:pt x="785" y="278"/>
                </a:cubicBezTo>
                <a:cubicBezTo>
                  <a:pt x="785" y="270"/>
                  <a:pt x="779" y="263"/>
                  <a:pt x="771" y="263"/>
                </a:cubicBezTo>
                <a:close/>
                <a:moveTo>
                  <a:pt x="771" y="296"/>
                </a:moveTo>
                <a:cubicBezTo>
                  <a:pt x="762" y="296"/>
                  <a:pt x="756" y="303"/>
                  <a:pt x="756" y="311"/>
                </a:cubicBezTo>
                <a:cubicBezTo>
                  <a:pt x="756" y="319"/>
                  <a:pt x="762" y="326"/>
                  <a:pt x="771" y="326"/>
                </a:cubicBezTo>
                <a:cubicBezTo>
                  <a:pt x="779" y="326"/>
                  <a:pt x="785" y="319"/>
                  <a:pt x="785" y="311"/>
                </a:cubicBezTo>
                <a:cubicBezTo>
                  <a:pt x="785" y="303"/>
                  <a:pt x="779" y="296"/>
                  <a:pt x="771" y="296"/>
                </a:cubicBezTo>
                <a:close/>
                <a:moveTo>
                  <a:pt x="771" y="329"/>
                </a:moveTo>
                <a:cubicBezTo>
                  <a:pt x="762" y="329"/>
                  <a:pt x="756" y="336"/>
                  <a:pt x="756" y="344"/>
                </a:cubicBezTo>
                <a:cubicBezTo>
                  <a:pt x="756" y="352"/>
                  <a:pt x="762" y="359"/>
                  <a:pt x="771" y="359"/>
                </a:cubicBezTo>
                <a:cubicBezTo>
                  <a:pt x="779" y="359"/>
                  <a:pt x="785" y="352"/>
                  <a:pt x="785" y="344"/>
                </a:cubicBezTo>
                <a:cubicBezTo>
                  <a:pt x="785" y="336"/>
                  <a:pt x="779" y="329"/>
                  <a:pt x="771" y="329"/>
                </a:cubicBezTo>
                <a:close/>
                <a:moveTo>
                  <a:pt x="771" y="362"/>
                </a:moveTo>
                <a:cubicBezTo>
                  <a:pt x="762" y="362"/>
                  <a:pt x="756" y="369"/>
                  <a:pt x="756" y="377"/>
                </a:cubicBezTo>
                <a:cubicBezTo>
                  <a:pt x="756" y="385"/>
                  <a:pt x="762" y="392"/>
                  <a:pt x="771" y="392"/>
                </a:cubicBezTo>
                <a:cubicBezTo>
                  <a:pt x="779" y="392"/>
                  <a:pt x="785" y="385"/>
                  <a:pt x="785" y="377"/>
                </a:cubicBezTo>
                <a:cubicBezTo>
                  <a:pt x="785" y="369"/>
                  <a:pt x="779" y="362"/>
                  <a:pt x="771" y="362"/>
                </a:cubicBezTo>
                <a:close/>
                <a:moveTo>
                  <a:pt x="771" y="395"/>
                </a:moveTo>
                <a:cubicBezTo>
                  <a:pt x="762" y="395"/>
                  <a:pt x="756" y="402"/>
                  <a:pt x="756" y="410"/>
                </a:cubicBezTo>
                <a:cubicBezTo>
                  <a:pt x="756" y="418"/>
                  <a:pt x="762" y="425"/>
                  <a:pt x="771" y="425"/>
                </a:cubicBezTo>
                <a:cubicBezTo>
                  <a:pt x="779" y="425"/>
                  <a:pt x="785" y="418"/>
                  <a:pt x="785" y="410"/>
                </a:cubicBezTo>
                <a:cubicBezTo>
                  <a:pt x="785" y="402"/>
                  <a:pt x="779" y="395"/>
                  <a:pt x="771" y="395"/>
                </a:cubicBezTo>
                <a:close/>
                <a:moveTo>
                  <a:pt x="771" y="428"/>
                </a:moveTo>
                <a:cubicBezTo>
                  <a:pt x="762" y="428"/>
                  <a:pt x="756" y="435"/>
                  <a:pt x="756" y="443"/>
                </a:cubicBezTo>
                <a:cubicBezTo>
                  <a:pt x="756" y="451"/>
                  <a:pt x="762" y="458"/>
                  <a:pt x="771" y="458"/>
                </a:cubicBezTo>
                <a:cubicBezTo>
                  <a:pt x="779" y="458"/>
                  <a:pt x="785" y="451"/>
                  <a:pt x="785" y="443"/>
                </a:cubicBezTo>
                <a:cubicBezTo>
                  <a:pt x="785" y="435"/>
                  <a:pt x="779" y="428"/>
                  <a:pt x="771" y="428"/>
                </a:cubicBezTo>
                <a:close/>
                <a:moveTo>
                  <a:pt x="771" y="461"/>
                </a:moveTo>
                <a:cubicBezTo>
                  <a:pt x="762" y="461"/>
                  <a:pt x="756" y="468"/>
                  <a:pt x="756" y="476"/>
                </a:cubicBezTo>
                <a:cubicBezTo>
                  <a:pt x="756" y="484"/>
                  <a:pt x="762" y="491"/>
                  <a:pt x="771" y="491"/>
                </a:cubicBezTo>
                <a:cubicBezTo>
                  <a:pt x="779" y="491"/>
                  <a:pt x="785" y="484"/>
                  <a:pt x="785" y="476"/>
                </a:cubicBezTo>
                <a:cubicBezTo>
                  <a:pt x="785" y="468"/>
                  <a:pt x="779" y="461"/>
                  <a:pt x="771" y="461"/>
                </a:cubicBezTo>
                <a:close/>
                <a:moveTo>
                  <a:pt x="771" y="494"/>
                </a:moveTo>
                <a:cubicBezTo>
                  <a:pt x="762" y="494"/>
                  <a:pt x="756" y="500"/>
                  <a:pt x="756" y="509"/>
                </a:cubicBezTo>
                <a:cubicBezTo>
                  <a:pt x="756" y="517"/>
                  <a:pt x="762" y="523"/>
                  <a:pt x="771" y="523"/>
                </a:cubicBezTo>
                <a:cubicBezTo>
                  <a:pt x="779" y="523"/>
                  <a:pt x="785" y="517"/>
                  <a:pt x="785" y="509"/>
                </a:cubicBezTo>
                <a:cubicBezTo>
                  <a:pt x="785" y="500"/>
                  <a:pt x="779" y="494"/>
                  <a:pt x="771" y="494"/>
                </a:cubicBezTo>
                <a:close/>
                <a:moveTo>
                  <a:pt x="771" y="527"/>
                </a:moveTo>
                <a:cubicBezTo>
                  <a:pt x="762" y="527"/>
                  <a:pt x="756" y="533"/>
                  <a:pt x="756" y="542"/>
                </a:cubicBezTo>
                <a:cubicBezTo>
                  <a:pt x="756" y="550"/>
                  <a:pt x="762" y="556"/>
                  <a:pt x="771" y="556"/>
                </a:cubicBezTo>
                <a:cubicBezTo>
                  <a:pt x="779" y="556"/>
                  <a:pt x="785" y="550"/>
                  <a:pt x="785" y="542"/>
                </a:cubicBezTo>
                <a:cubicBezTo>
                  <a:pt x="785" y="533"/>
                  <a:pt x="779" y="527"/>
                  <a:pt x="771" y="527"/>
                </a:cubicBezTo>
                <a:close/>
                <a:moveTo>
                  <a:pt x="771" y="560"/>
                </a:moveTo>
                <a:cubicBezTo>
                  <a:pt x="762" y="560"/>
                  <a:pt x="756" y="566"/>
                  <a:pt x="756" y="574"/>
                </a:cubicBezTo>
                <a:cubicBezTo>
                  <a:pt x="756" y="583"/>
                  <a:pt x="762" y="589"/>
                  <a:pt x="771" y="589"/>
                </a:cubicBezTo>
                <a:cubicBezTo>
                  <a:pt x="779" y="589"/>
                  <a:pt x="785" y="583"/>
                  <a:pt x="785" y="574"/>
                </a:cubicBezTo>
                <a:cubicBezTo>
                  <a:pt x="785" y="566"/>
                  <a:pt x="779" y="560"/>
                  <a:pt x="771" y="560"/>
                </a:cubicBezTo>
                <a:close/>
                <a:moveTo>
                  <a:pt x="771" y="593"/>
                </a:moveTo>
                <a:cubicBezTo>
                  <a:pt x="762" y="593"/>
                  <a:pt x="756" y="599"/>
                  <a:pt x="756" y="607"/>
                </a:cubicBezTo>
                <a:cubicBezTo>
                  <a:pt x="756" y="616"/>
                  <a:pt x="762" y="622"/>
                  <a:pt x="771" y="622"/>
                </a:cubicBezTo>
                <a:cubicBezTo>
                  <a:pt x="779" y="622"/>
                  <a:pt x="785" y="616"/>
                  <a:pt x="785" y="607"/>
                </a:cubicBezTo>
                <a:cubicBezTo>
                  <a:pt x="785" y="599"/>
                  <a:pt x="779" y="593"/>
                  <a:pt x="771" y="593"/>
                </a:cubicBezTo>
                <a:close/>
                <a:moveTo>
                  <a:pt x="771" y="625"/>
                </a:moveTo>
                <a:cubicBezTo>
                  <a:pt x="762" y="625"/>
                  <a:pt x="756" y="632"/>
                  <a:pt x="756" y="640"/>
                </a:cubicBezTo>
                <a:cubicBezTo>
                  <a:pt x="756" y="648"/>
                  <a:pt x="762" y="655"/>
                  <a:pt x="771" y="655"/>
                </a:cubicBezTo>
                <a:cubicBezTo>
                  <a:pt x="779" y="655"/>
                  <a:pt x="785" y="648"/>
                  <a:pt x="785" y="640"/>
                </a:cubicBezTo>
                <a:cubicBezTo>
                  <a:pt x="785" y="632"/>
                  <a:pt x="779" y="625"/>
                  <a:pt x="771" y="625"/>
                </a:cubicBezTo>
                <a:close/>
                <a:moveTo>
                  <a:pt x="771" y="658"/>
                </a:moveTo>
                <a:cubicBezTo>
                  <a:pt x="762" y="658"/>
                  <a:pt x="756" y="665"/>
                  <a:pt x="756" y="673"/>
                </a:cubicBezTo>
                <a:cubicBezTo>
                  <a:pt x="756" y="681"/>
                  <a:pt x="762" y="688"/>
                  <a:pt x="771" y="688"/>
                </a:cubicBezTo>
                <a:cubicBezTo>
                  <a:pt x="779" y="688"/>
                  <a:pt x="785" y="681"/>
                  <a:pt x="785" y="673"/>
                </a:cubicBezTo>
                <a:cubicBezTo>
                  <a:pt x="785" y="665"/>
                  <a:pt x="779" y="658"/>
                  <a:pt x="771" y="658"/>
                </a:cubicBezTo>
                <a:close/>
                <a:moveTo>
                  <a:pt x="771" y="691"/>
                </a:moveTo>
                <a:cubicBezTo>
                  <a:pt x="762" y="691"/>
                  <a:pt x="756" y="698"/>
                  <a:pt x="756" y="706"/>
                </a:cubicBezTo>
                <a:cubicBezTo>
                  <a:pt x="756" y="714"/>
                  <a:pt x="762" y="721"/>
                  <a:pt x="771" y="721"/>
                </a:cubicBezTo>
                <a:cubicBezTo>
                  <a:pt x="779" y="721"/>
                  <a:pt x="785" y="714"/>
                  <a:pt x="785" y="706"/>
                </a:cubicBezTo>
                <a:cubicBezTo>
                  <a:pt x="785" y="698"/>
                  <a:pt x="779" y="691"/>
                  <a:pt x="771" y="691"/>
                </a:cubicBezTo>
                <a:close/>
                <a:moveTo>
                  <a:pt x="771" y="724"/>
                </a:moveTo>
                <a:cubicBezTo>
                  <a:pt x="762" y="724"/>
                  <a:pt x="756" y="731"/>
                  <a:pt x="756" y="739"/>
                </a:cubicBezTo>
                <a:cubicBezTo>
                  <a:pt x="756" y="747"/>
                  <a:pt x="762" y="754"/>
                  <a:pt x="771" y="754"/>
                </a:cubicBezTo>
                <a:cubicBezTo>
                  <a:pt x="779" y="754"/>
                  <a:pt x="785" y="747"/>
                  <a:pt x="785" y="739"/>
                </a:cubicBezTo>
                <a:cubicBezTo>
                  <a:pt x="785" y="731"/>
                  <a:pt x="779" y="724"/>
                  <a:pt x="771" y="724"/>
                </a:cubicBezTo>
                <a:close/>
                <a:moveTo>
                  <a:pt x="771" y="757"/>
                </a:moveTo>
                <a:cubicBezTo>
                  <a:pt x="762" y="757"/>
                  <a:pt x="756" y="764"/>
                  <a:pt x="756" y="772"/>
                </a:cubicBezTo>
                <a:cubicBezTo>
                  <a:pt x="756" y="780"/>
                  <a:pt x="762" y="787"/>
                  <a:pt x="771" y="787"/>
                </a:cubicBezTo>
                <a:cubicBezTo>
                  <a:pt x="779" y="787"/>
                  <a:pt x="785" y="780"/>
                  <a:pt x="785" y="772"/>
                </a:cubicBezTo>
                <a:cubicBezTo>
                  <a:pt x="785" y="764"/>
                  <a:pt x="779" y="757"/>
                  <a:pt x="771" y="757"/>
                </a:cubicBezTo>
                <a:close/>
                <a:moveTo>
                  <a:pt x="771" y="790"/>
                </a:moveTo>
                <a:cubicBezTo>
                  <a:pt x="762" y="790"/>
                  <a:pt x="756" y="797"/>
                  <a:pt x="756" y="805"/>
                </a:cubicBezTo>
                <a:cubicBezTo>
                  <a:pt x="756" y="813"/>
                  <a:pt x="762" y="820"/>
                  <a:pt x="771" y="820"/>
                </a:cubicBezTo>
                <a:cubicBezTo>
                  <a:pt x="779" y="820"/>
                  <a:pt x="785" y="813"/>
                  <a:pt x="785" y="805"/>
                </a:cubicBezTo>
                <a:cubicBezTo>
                  <a:pt x="785" y="797"/>
                  <a:pt x="779" y="790"/>
                  <a:pt x="771" y="790"/>
                </a:cubicBezTo>
                <a:close/>
                <a:moveTo>
                  <a:pt x="771" y="823"/>
                </a:moveTo>
                <a:cubicBezTo>
                  <a:pt x="762" y="823"/>
                  <a:pt x="756" y="830"/>
                  <a:pt x="756" y="838"/>
                </a:cubicBezTo>
                <a:cubicBezTo>
                  <a:pt x="756" y="846"/>
                  <a:pt x="762" y="853"/>
                  <a:pt x="771" y="853"/>
                </a:cubicBezTo>
                <a:cubicBezTo>
                  <a:pt x="779" y="853"/>
                  <a:pt x="785" y="846"/>
                  <a:pt x="785" y="838"/>
                </a:cubicBezTo>
                <a:cubicBezTo>
                  <a:pt x="785" y="830"/>
                  <a:pt x="779" y="823"/>
                  <a:pt x="771" y="823"/>
                </a:cubicBezTo>
                <a:close/>
                <a:moveTo>
                  <a:pt x="771" y="856"/>
                </a:moveTo>
                <a:cubicBezTo>
                  <a:pt x="762" y="856"/>
                  <a:pt x="756" y="863"/>
                  <a:pt x="756" y="871"/>
                </a:cubicBezTo>
                <a:cubicBezTo>
                  <a:pt x="756" y="879"/>
                  <a:pt x="762" y="886"/>
                  <a:pt x="771" y="886"/>
                </a:cubicBezTo>
                <a:cubicBezTo>
                  <a:pt x="779" y="886"/>
                  <a:pt x="785" y="879"/>
                  <a:pt x="785" y="871"/>
                </a:cubicBezTo>
                <a:cubicBezTo>
                  <a:pt x="785" y="863"/>
                  <a:pt x="779" y="856"/>
                  <a:pt x="771" y="856"/>
                </a:cubicBezTo>
                <a:close/>
                <a:moveTo>
                  <a:pt x="771" y="889"/>
                </a:moveTo>
                <a:cubicBezTo>
                  <a:pt x="762" y="889"/>
                  <a:pt x="756" y="895"/>
                  <a:pt x="756" y="904"/>
                </a:cubicBezTo>
                <a:cubicBezTo>
                  <a:pt x="756" y="912"/>
                  <a:pt x="762" y="918"/>
                  <a:pt x="771" y="918"/>
                </a:cubicBezTo>
                <a:cubicBezTo>
                  <a:pt x="779" y="918"/>
                  <a:pt x="785" y="912"/>
                  <a:pt x="785" y="904"/>
                </a:cubicBezTo>
                <a:cubicBezTo>
                  <a:pt x="785" y="895"/>
                  <a:pt x="779" y="889"/>
                  <a:pt x="771" y="889"/>
                </a:cubicBezTo>
                <a:close/>
                <a:moveTo>
                  <a:pt x="771" y="922"/>
                </a:moveTo>
                <a:cubicBezTo>
                  <a:pt x="762" y="922"/>
                  <a:pt x="756" y="928"/>
                  <a:pt x="756" y="937"/>
                </a:cubicBezTo>
                <a:cubicBezTo>
                  <a:pt x="756" y="945"/>
                  <a:pt x="762" y="951"/>
                  <a:pt x="771" y="951"/>
                </a:cubicBezTo>
                <a:cubicBezTo>
                  <a:pt x="779" y="951"/>
                  <a:pt x="785" y="945"/>
                  <a:pt x="785" y="937"/>
                </a:cubicBezTo>
                <a:cubicBezTo>
                  <a:pt x="785" y="928"/>
                  <a:pt x="779" y="922"/>
                  <a:pt x="771" y="922"/>
                </a:cubicBezTo>
                <a:close/>
                <a:moveTo>
                  <a:pt x="771" y="955"/>
                </a:moveTo>
                <a:cubicBezTo>
                  <a:pt x="762" y="955"/>
                  <a:pt x="756" y="961"/>
                  <a:pt x="756" y="970"/>
                </a:cubicBezTo>
                <a:cubicBezTo>
                  <a:pt x="756" y="978"/>
                  <a:pt x="762" y="984"/>
                  <a:pt x="771" y="984"/>
                </a:cubicBezTo>
                <a:cubicBezTo>
                  <a:pt x="779" y="984"/>
                  <a:pt x="785" y="978"/>
                  <a:pt x="785" y="970"/>
                </a:cubicBezTo>
                <a:cubicBezTo>
                  <a:pt x="785" y="961"/>
                  <a:pt x="779" y="955"/>
                  <a:pt x="771" y="955"/>
                </a:cubicBezTo>
                <a:close/>
                <a:moveTo>
                  <a:pt x="771" y="988"/>
                </a:moveTo>
                <a:cubicBezTo>
                  <a:pt x="762" y="988"/>
                  <a:pt x="756" y="994"/>
                  <a:pt x="756" y="1002"/>
                </a:cubicBezTo>
                <a:cubicBezTo>
                  <a:pt x="756" y="1011"/>
                  <a:pt x="762" y="1017"/>
                  <a:pt x="771" y="1017"/>
                </a:cubicBezTo>
                <a:cubicBezTo>
                  <a:pt x="779" y="1017"/>
                  <a:pt x="785" y="1011"/>
                  <a:pt x="785" y="1002"/>
                </a:cubicBezTo>
                <a:cubicBezTo>
                  <a:pt x="785" y="994"/>
                  <a:pt x="779" y="988"/>
                  <a:pt x="771" y="988"/>
                </a:cubicBezTo>
                <a:close/>
                <a:moveTo>
                  <a:pt x="771" y="1021"/>
                </a:moveTo>
                <a:cubicBezTo>
                  <a:pt x="762" y="1021"/>
                  <a:pt x="756" y="1027"/>
                  <a:pt x="756" y="1035"/>
                </a:cubicBezTo>
                <a:cubicBezTo>
                  <a:pt x="756" y="1044"/>
                  <a:pt x="762" y="1050"/>
                  <a:pt x="771" y="1050"/>
                </a:cubicBezTo>
                <a:cubicBezTo>
                  <a:pt x="779" y="1050"/>
                  <a:pt x="785" y="1044"/>
                  <a:pt x="785" y="1035"/>
                </a:cubicBezTo>
                <a:cubicBezTo>
                  <a:pt x="785" y="1027"/>
                  <a:pt x="779" y="1021"/>
                  <a:pt x="771" y="1021"/>
                </a:cubicBezTo>
                <a:close/>
                <a:moveTo>
                  <a:pt x="771" y="1053"/>
                </a:moveTo>
                <a:cubicBezTo>
                  <a:pt x="762" y="1053"/>
                  <a:pt x="756" y="1060"/>
                  <a:pt x="756" y="1068"/>
                </a:cubicBezTo>
                <a:cubicBezTo>
                  <a:pt x="756" y="1076"/>
                  <a:pt x="762" y="1083"/>
                  <a:pt x="771" y="1083"/>
                </a:cubicBezTo>
                <a:cubicBezTo>
                  <a:pt x="779" y="1083"/>
                  <a:pt x="785" y="1076"/>
                  <a:pt x="785" y="1068"/>
                </a:cubicBezTo>
                <a:cubicBezTo>
                  <a:pt x="785" y="1060"/>
                  <a:pt x="779" y="1053"/>
                  <a:pt x="771" y="1053"/>
                </a:cubicBezTo>
                <a:close/>
                <a:moveTo>
                  <a:pt x="771" y="1086"/>
                </a:moveTo>
                <a:cubicBezTo>
                  <a:pt x="762" y="1086"/>
                  <a:pt x="756" y="1093"/>
                  <a:pt x="756" y="1101"/>
                </a:cubicBezTo>
                <a:cubicBezTo>
                  <a:pt x="756" y="1109"/>
                  <a:pt x="762" y="1116"/>
                  <a:pt x="771" y="1116"/>
                </a:cubicBezTo>
                <a:cubicBezTo>
                  <a:pt x="779" y="1116"/>
                  <a:pt x="785" y="1109"/>
                  <a:pt x="785" y="1101"/>
                </a:cubicBezTo>
                <a:cubicBezTo>
                  <a:pt x="785" y="1093"/>
                  <a:pt x="779" y="1086"/>
                  <a:pt x="771" y="1086"/>
                </a:cubicBezTo>
                <a:close/>
                <a:moveTo>
                  <a:pt x="771" y="1119"/>
                </a:moveTo>
                <a:cubicBezTo>
                  <a:pt x="762" y="1119"/>
                  <a:pt x="756" y="1126"/>
                  <a:pt x="756" y="1134"/>
                </a:cubicBezTo>
                <a:cubicBezTo>
                  <a:pt x="756" y="1142"/>
                  <a:pt x="762" y="1149"/>
                  <a:pt x="771" y="1149"/>
                </a:cubicBezTo>
                <a:cubicBezTo>
                  <a:pt x="779" y="1149"/>
                  <a:pt x="785" y="1142"/>
                  <a:pt x="785" y="1134"/>
                </a:cubicBezTo>
                <a:cubicBezTo>
                  <a:pt x="785" y="1126"/>
                  <a:pt x="779" y="1119"/>
                  <a:pt x="771" y="1119"/>
                </a:cubicBezTo>
                <a:close/>
                <a:moveTo>
                  <a:pt x="771" y="1152"/>
                </a:moveTo>
                <a:cubicBezTo>
                  <a:pt x="762" y="1152"/>
                  <a:pt x="756" y="1159"/>
                  <a:pt x="756" y="1167"/>
                </a:cubicBezTo>
                <a:cubicBezTo>
                  <a:pt x="756" y="1175"/>
                  <a:pt x="762" y="1182"/>
                  <a:pt x="771" y="1182"/>
                </a:cubicBezTo>
                <a:cubicBezTo>
                  <a:pt x="779" y="1182"/>
                  <a:pt x="785" y="1175"/>
                  <a:pt x="785" y="1167"/>
                </a:cubicBezTo>
                <a:cubicBezTo>
                  <a:pt x="785" y="1159"/>
                  <a:pt x="779" y="1152"/>
                  <a:pt x="771" y="1152"/>
                </a:cubicBezTo>
                <a:close/>
                <a:moveTo>
                  <a:pt x="771" y="1185"/>
                </a:moveTo>
                <a:cubicBezTo>
                  <a:pt x="762" y="1185"/>
                  <a:pt x="756" y="1192"/>
                  <a:pt x="756" y="1200"/>
                </a:cubicBezTo>
                <a:cubicBezTo>
                  <a:pt x="756" y="1208"/>
                  <a:pt x="762" y="1215"/>
                  <a:pt x="771" y="1215"/>
                </a:cubicBezTo>
                <a:cubicBezTo>
                  <a:pt x="779" y="1215"/>
                  <a:pt x="785" y="1208"/>
                  <a:pt x="785" y="1200"/>
                </a:cubicBezTo>
                <a:cubicBezTo>
                  <a:pt x="785" y="1192"/>
                  <a:pt x="779" y="1185"/>
                  <a:pt x="771" y="1185"/>
                </a:cubicBezTo>
                <a:close/>
                <a:moveTo>
                  <a:pt x="771" y="1218"/>
                </a:moveTo>
                <a:cubicBezTo>
                  <a:pt x="762" y="1218"/>
                  <a:pt x="756" y="1225"/>
                  <a:pt x="756" y="1233"/>
                </a:cubicBezTo>
                <a:cubicBezTo>
                  <a:pt x="756" y="1241"/>
                  <a:pt x="762" y="1248"/>
                  <a:pt x="771" y="1248"/>
                </a:cubicBezTo>
                <a:cubicBezTo>
                  <a:pt x="779" y="1248"/>
                  <a:pt x="785" y="1241"/>
                  <a:pt x="785" y="1233"/>
                </a:cubicBezTo>
                <a:cubicBezTo>
                  <a:pt x="785" y="1225"/>
                  <a:pt x="779" y="1218"/>
                  <a:pt x="771" y="1218"/>
                </a:cubicBezTo>
                <a:close/>
                <a:moveTo>
                  <a:pt x="771" y="1251"/>
                </a:moveTo>
                <a:cubicBezTo>
                  <a:pt x="762" y="1251"/>
                  <a:pt x="756" y="1258"/>
                  <a:pt x="756" y="1266"/>
                </a:cubicBezTo>
                <a:cubicBezTo>
                  <a:pt x="756" y="1274"/>
                  <a:pt x="762" y="1281"/>
                  <a:pt x="771" y="1281"/>
                </a:cubicBezTo>
                <a:cubicBezTo>
                  <a:pt x="779" y="1281"/>
                  <a:pt x="785" y="1274"/>
                  <a:pt x="785" y="1266"/>
                </a:cubicBezTo>
                <a:cubicBezTo>
                  <a:pt x="785" y="1258"/>
                  <a:pt x="779" y="1251"/>
                  <a:pt x="771" y="1251"/>
                </a:cubicBezTo>
                <a:close/>
                <a:moveTo>
                  <a:pt x="771" y="1284"/>
                </a:moveTo>
                <a:cubicBezTo>
                  <a:pt x="762" y="1284"/>
                  <a:pt x="756" y="1291"/>
                  <a:pt x="756" y="1299"/>
                </a:cubicBezTo>
                <a:cubicBezTo>
                  <a:pt x="756" y="1307"/>
                  <a:pt x="762" y="1314"/>
                  <a:pt x="771" y="1314"/>
                </a:cubicBezTo>
                <a:cubicBezTo>
                  <a:pt x="779" y="1314"/>
                  <a:pt x="785" y="1307"/>
                  <a:pt x="785" y="1299"/>
                </a:cubicBezTo>
                <a:cubicBezTo>
                  <a:pt x="785" y="1291"/>
                  <a:pt x="779" y="1284"/>
                  <a:pt x="771" y="1284"/>
                </a:cubicBezTo>
                <a:close/>
                <a:moveTo>
                  <a:pt x="771" y="1317"/>
                </a:moveTo>
                <a:cubicBezTo>
                  <a:pt x="762" y="1317"/>
                  <a:pt x="756" y="1323"/>
                  <a:pt x="756" y="1332"/>
                </a:cubicBezTo>
                <a:cubicBezTo>
                  <a:pt x="756" y="1340"/>
                  <a:pt x="762" y="1346"/>
                  <a:pt x="771" y="1346"/>
                </a:cubicBezTo>
                <a:cubicBezTo>
                  <a:pt x="779" y="1346"/>
                  <a:pt x="785" y="1340"/>
                  <a:pt x="785" y="1332"/>
                </a:cubicBezTo>
                <a:cubicBezTo>
                  <a:pt x="785" y="1323"/>
                  <a:pt x="779" y="1317"/>
                  <a:pt x="771" y="1317"/>
                </a:cubicBezTo>
                <a:close/>
                <a:moveTo>
                  <a:pt x="771" y="1350"/>
                </a:moveTo>
                <a:cubicBezTo>
                  <a:pt x="762" y="1350"/>
                  <a:pt x="756" y="1356"/>
                  <a:pt x="756" y="1365"/>
                </a:cubicBezTo>
                <a:cubicBezTo>
                  <a:pt x="756" y="1373"/>
                  <a:pt x="762" y="1379"/>
                  <a:pt x="771" y="1379"/>
                </a:cubicBezTo>
                <a:cubicBezTo>
                  <a:pt x="779" y="1379"/>
                  <a:pt x="785" y="1373"/>
                  <a:pt x="785" y="1365"/>
                </a:cubicBezTo>
                <a:cubicBezTo>
                  <a:pt x="785" y="1356"/>
                  <a:pt x="779" y="1350"/>
                  <a:pt x="771" y="1350"/>
                </a:cubicBezTo>
                <a:close/>
                <a:moveTo>
                  <a:pt x="771" y="1383"/>
                </a:moveTo>
                <a:cubicBezTo>
                  <a:pt x="762" y="1383"/>
                  <a:pt x="756" y="1389"/>
                  <a:pt x="756" y="1397"/>
                </a:cubicBezTo>
                <a:cubicBezTo>
                  <a:pt x="756" y="1406"/>
                  <a:pt x="762" y="1412"/>
                  <a:pt x="771" y="1412"/>
                </a:cubicBezTo>
                <a:cubicBezTo>
                  <a:pt x="779" y="1412"/>
                  <a:pt x="785" y="1406"/>
                  <a:pt x="785" y="1397"/>
                </a:cubicBezTo>
                <a:cubicBezTo>
                  <a:pt x="785" y="1389"/>
                  <a:pt x="779" y="1383"/>
                  <a:pt x="771" y="1383"/>
                </a:cubicBezTo>
                <a:close/>
                <a:moveTo>
                  <a:pt x="771" y="1416"/>
                </a:moveTo>
                <a:cubicBezTo>
                  <a:pt x="762" y="1416"/>
                  <a:pt x="756" y="1422"/>
                  <a:pt x="756" y="1430"/>
                </a:cubicBezTo>
                <a:cubicBezTo>
                  <a:pt x="756" y="1439"/>
                  <a:pt x="762" y="1445"/>
                  <a:pt x="771" y="1445"/>
                </a:cubicBezTo>
                <a:cubicBezTo>
                  <a:pt x="779" y="1445"/>
                  <a:pt x="785" y="1439"/>
                  <a:pt x="785" y="1430"/>
                </a:cubicBezTo>
                <a:cubicBezTo>
                  <a:pt x="785" y="1422"/>
                  <a:pt x="779" y="1416"/>
                  <a:pt x="771" y="1416"/>
                </a:cubicBezTo>
                <a:close/>
                <a:moveTo>
                  <a:pt x="804" y="0"/>
                </a:moveTo>
                <a:cubicBezTo>
                  <a:pt x="795" y="0"/>
                  <a:pt x="789" y="7"/>
                  <a:pt x="789" y="15"/>
                </a:cubicBezTo>
                <a:cubicBezTo>
                  <a:pt x="789" y="23"/>
                  <a:pt x="795" y="30"/>
                  <a:pt x="804" y="30"/>
                </a:cubicBezTo>
                <a:cubicBezTo>
                  <a:pt x="812" y="30"/>
                  <a:pt x="818" y="23"/>
                  <a:pt x="818" y="15"/>
                </a:cubicBezTo>
                <a:cubicBezTo>
                  <a:pt x="818" y="7"/>
                  <a:pt x="812" y="0"/>
                  <a:pt x="804" y="0"/>
                </a:cubicBezTo>
                <a:close/>
                <a:moveTo>
                  <a:pt x="804" y="33"/>
                </a:moveTo>
                <a:cubicBezTo>
                  <a:pt x="795" y="33"/>
                  <a:pt x="789" y="40"/>
                  <a:pt x="789" y="48"/>
                </a:cubicBezTo>
                <a:cubicBezTo>
                  <a:pt x="789" y="56"/>
                  <a:pt x="795" y="63"/>
                  <a:pt x="804" y="63"/>
                </a:cubicBezTo>
                <a:cubicBezTo>
                  <a:pt x="812" y="63"/>
                  <a:pt x="818" y="56"/>
                  <a:pt x="818" y="48"/>
                </a:cubicBezTo>
                <a:cubicBezTo>
                  <a:pt x="818" y="40"/>
                  <a:pt x="812" y="33"/>
                  <a:pt x="804" y="33"/>
                </a:cubicBezTo>
                <a:close/>
                <a:moveTo>
                  <a:pt x="804" y="66"/>
                </a:moveTo>
                <a:cubicBezTo>
                  <a:pt x="795" y="66"/>
                  <a:pt x="789" y="72"/>
                  <a:pt x="789" y="81"/>
                </a:cubicBezTo>
                <a:cubicBezTo>
                  <a:pt x="789" y="89"/>
                  <a:pt x="795" y="95"/>
                  <a:pt x="804" y="95"/>
                </a:cubicBezTo>
                <a:cubicBezTo>
                  <a:pt x="812" y="95"/>
                  <a:pt x="818" y="89"/>
                  <a:pt x="818" y="81"/>
                </a:cubicBezTo>
                <a:cubicBezTo>
                  <a:pt x="818" y="72"/>
                  <a:pt x="812" y="66"/>
                  <a:pt x="804" y="66"/>
                </a:cubicBezTo>
                <a:close/>
                <a:moveTo>
                  <a:pt x="804" y="99"/>
                </a:moveTo>
                <a:cubicBezTo>
                  <a:pt x="795" y="99"/>
                  <a:pt x="789" y="105"/>
                  <a:pt x="789" y="114"/>
                </a:cubicBezTo>
                <a:cubicBezTo>
                  <a:pt x="789" y="122"/>
                  <a:pt x="795" y="128"/>
                  <a:pt x="804" y="128"/>
                </a:cubicBezTo>
                <a:cubicBezTo>
                  <a:pt x="812" y="128"/>
                  <a:pt x="818" y="122"/>
                  <a:pt x="818" y="114"/>
                </a:cubicBezTo>
                <a:cubicBezTo>
                  <a:pt x="818" y="105"/>
                  <a:pt x="812" y="99"/>
                  <a:pt x="804" y="99"/>
                </a:cubicBezTo>
                <a:close/>
                <a:moveTo>
                  <a:pt x="804" y="132"/>
                </a:moveTo>
                <a:cubicBezTo>
                  <a:pt x="795" y="132"/>
                  <a:pt x="789" y="138"/>
                  <a:pt x="789" y="147"/>
                </a:cubicBezTo>
                <a:cubicBezTo>
                  <a:pt x="789" y="155"/>
                  <a:pt x="795" y="161"/>
                  <a:pt x="804" y="161"/>
                </a:cubicBezTo>
                <a:cubicBezTo>
                  <a:pt x="812" y="161"/>
                  <a:pt x="818" y="155"/>
                  <a:pt x="818" y="147"/>
                </a:cubicBezTo>
                <a:cubicBezTo>
                  <a:pt x="818" y="138"/>
                  <a:pt x="812" y="132"/>
                  <a:pt x="804" y="132"/>
                </a:cubicBezTo>
                <a:close/>
                <a:moveTo>
                  <a:pt x="804" y="165"/>
                </a:moveTo>
                <a:cubicBezTo>
                  <a:pt x="795" y="165"/>
                  <a:pt x="789" y="171"/>
                  <a:pt x="789" y="179"/>
                </a:cubicBezTo>
                <a:cubicBezTo>
                  <a:pt x="789" y="188"/>
                  <a:pt x="795" y="194"/>
                  <a:pt x="804" y="194"/>
                </a:cubicBezTo>
                <a:cubicBezTo>
                  <a:pt x="812" y="194"/>
                  <a:pt x="818" y="188"/>
                  <a:pt x="818" y="179"/>
                </a:cubicBezTo>
                <a:cubicBezTo>
                  <a:pt x="818" y="171"/>
                  <a:pt x="812" y="165"/>
                  <a:pt x="804" y="165"/>
                </a:cubicBezTo>
                <a:close/>
                <a:moveTo>
                  <a:pt x="804" y="198"/>
                </a:moveTo>
                <a:cubicBezTo>
                  <a:pt x="795" y="198"/>
                  <a:pt x="789" y="204"/>
                  <a:pt x="789" y="212"/>
                </a:cubicBezTo>
                <a:cubicBezTo>
                  <a:pt x="789" y="221"/>
                  <a:pt x="795" y="227"/>
                  <a:pt x="804" y="227"/>
                </a:cubicBezTo>
                <a:cubicBezTo>
                  <a:pt x="812" y="227"/>
                  <a:pt x="818" y="221"/>
                  <a:pt x="818" y="212"/>
                </a:cubicBezTo>
                <a:cubicBezTo>
                  <a:pt x="818" y="204"/>
                  <a:pt x="812" y="198"/>
                  <a:pt x="804" y="198"/>
                </a:cubicBezTo>
                <a:close/>
                <a:moveTo>
                  <a:pt x="804" y="230"/>
                </a:moveTo>
                <a:cubicBezTo>
                  <a:pt x="795" y="230"/>
                  <a:pt x="789" y="237"/>
                  <a:pt x="789" y="245"/>
                </a:cubicBezTo>
                <a:cubicBezTo>
                  <a:pt x="789" y="253"/>
                  <a:pt x="795" y="260"/>
                  <a:pt x="804" y="260"/>
                </a:cubicBezTo>
                <a:cubicBezTo>
                  <a:pt x="812" y="260"/>
                  <a:pt x="818" y="253"/>
                  <a:pt x="818" y="245"/>
                </a:cubicBezTo>
                <a:cubicBezTo>
                  <a:pt x="818" y="237"/>
                  <a:pt x="812" y="230"/>
                  <a:pt x="804" y="230"/>
                </a:cubicBezTo>
                <a:close/>
                <a:moveTo>
                  <a:pt x="804" y="263"/>
                </a:moveTo>
                <a:cubicBezTo>
                  <a:pt x="795" y="263"/>
                  <a:pt x="789" y="270"/>
                  <a:pt x="789" y="278"/>
                </a:cubicBezTo>
                <a:cubicBezTo>
                  <a:pt x="789" y="286"/>
                  <a:pt x="795" y="293"/>
                  <a:pt x="804" y="293"/>
                </a:cubicBezTo>
                <a:cubicBezTo>
                  <a:pt x="812" y="293"/>
                  <a:pt x="818" y="286"/>
                  <a:pt x="818" y="278"/>
                </a:cubicBezTo>
                <a:cubicBezTo>
                  <a:pt x="818" y="270"/>
                  <a:pt x="812" y="263"/>
                  <a:pt x="804" y="263"/>
                </a:cubicBezTo>
                <a:close/>
                <a:moveTo>
                  <a:pt x="804" y="296"/>
                </a:moveTo>
                <a:cubicBezTo>
                  <a:pt x="795" y="296"/>
                  <a:pt x="789" y="303"/>
                  <a:pt x="789" y="311"/>
                </a:cubicBezTo>
                <a:cubicBezTo>
                  <a:pt x="789" y="319"/>
                  <a:pt x="795" y="326"/>
                  <a:pt x="804" y="326"/>
                </a:cubicBezTo>
                <a:cubicBezTo>
                  <a:pt x="812" y="326"/>
                  <a:pt x="818" y="319"/>
                  <a:pt x="818" y="311"/>
                </a:cubicBezTo>
                <a:cubicBezTo>
                  <a:pt x="818" y="303"/>
                  <a:pt x="812" y="296"/>
                  <a:pt x="804" y="296"/>
                </a:cubicBezTo>
                <a:close/>
                <a:moveTo>
                  <a:pt x="804" y="329"/>
                </a:moveTo>
                <a:cubicBezTo>
                  <a:pt x="795" y="329"/>
                  <a:pt x="789" y="336"/>
                  <a:pt x="789" y="344"/>
                </a:cubicBezTo>
                <a:cubicBezTo>
                  <a:pt x="789" y="352"/>
                  <a:pt x="795" y="359"/>
                  <a:pt x="804" y="359"/>
                </a:cubicBezTo>
                <a:cubicBezTo>
                  <a:pt x="812" y="359"/>
                  <a:pt x="818" y="352"/>
                  <a:pt x="818" y="344"/>
                </a:cubicBezTo>
                <a:cubicBezTo>
                  <a:pt x="818" y="336"/>
                  <a:pt x="812" y="329"/>
                  <a:pt x="804" y="329"/>
                </a:cubicBezTo>
                <a:close/>
                <a:moveTo>
                  <a:pt x="804" y="362"/>
                </a:moveTo>
                <a:cubicBezTo>
                  <a:pt x="795" y="362"/>
                  <a:pt x="789" y="369"/>
                  <a:pt x="789" y="377"/>
                </a:cubicBezTo>
                <a:cubicBezTo>
                  <a:pt x="789" y="385"/>
                  <a:pt x="795" y="392"/>
                  <a:pt x="804" y="392"/>
                </a:cubicBezTo>
                <a:cubicBezTo>
                  <a:pt x="812" y="392"/>
                  <a:pt x="818" y="385"/>
                  <a:pt x="818" y="377"/>
                </a:cubicBezTo>
                <a:cubicBezTo>
                  <a:pt x="818" y="369"/>
                  <a:pt x="812" y="362"/>
                  <a:pt x="804" y="362"/>
                </a:cubicBezTo>
                <a:close/>
                <a:moveTo>
                  <a:pt x="804" y="395"/>
                </a:moveTo>
                <a:cubicBezTo>
                  <a:pt x="795" y="395"/>
                  <a:pt x="789" y="402"/>
                  <a:pt x="789" y="410"/>
                </a:cubicBezTo>
                <a:cubicBezTo>
                  <a:pt x="789" y="418"/>
                  <a:pt x="795" y="425"/>
                  <a:pt x="804" y="425"/>
                </a:cubicBezTo>
                <a:cubicBezTo>
                  <a:pt x="812" y="425"/>
                  <a:pt x="818" y="418"/>
                  <a:pt x="818" y="410"/>
                </a:cubicBezTo>
                <a:cubicBezTo>
                  <a:pt x="818" y="402"/>
                  <a:pt x="812" y="395"/>
                  <a:pt x="804" y="395"/>
                </a:cubicBezTo>
                <a:close/>
                <a:moveTo>
                  <a:pt x="804" y="428"/>
                </a:moveTo>
                <a:cubicBezTo>
                  <a:pt x="795" y="428"/>
                  <a:pt x="789" y="435"/>
                  <a:pt x="789" y="443"/>
                </a:cubicBezTo>
                <a:cubicBezTo>
                  <a:pt x="789" y="451"/>
                  <a:pt x="795" y="458"/>
                  <a:pt x="804" y="458"/>
                </a:cubicBezTo>
                <a:cubicBezTo>
                  <a:pt x="812" y="458"/>
                  <a:pt x="818" y="451"/>
                  <a:pt x="818" y="443"/>
                </a:cubicBezTo>
                <a:cubicBezTo>
                  <a:pt x="818" y="435"/>
                  <a:pt x="812" y="428"/>
                  <a:pt x="804" y="428"/>
                </a:cubicBezTo>
                <a:close/>
                <a:moveTo>
                  <a:pt x="804" y="461"/>
                </a:moveTo>
                <a:cubicBezTo>
                  <a:pt x="795" y="461"/>
                  <a:pt x="789" y="468"/>
                  <a:pt x="789" y="476"/>
                </a:cubicBezTo>
                <a:cubicBezTo>
                  <a:pt x="789" y="484"/>
                  <a:pt x="795" y="491"/>
                  <a:pt x="804" y="491"/>
                </a:cubicBezTo>
                <a:cubicBezTo>
                  <a:pt x="812" y="491"/>
                  <a:pt x="818" y="484"/>
                  <a:pt x="818" y="476"/>
                </a:cubicBezTo>
                <a:cubicBezTo>
                  <a:pt x="818" y="468"/>
                  <a:pt x="812" y="461"/>
                  <a:pt x="804" y="461"/>
                </a:cubicBezTo>
                <a:close/>
                <a:moveTo>
                  <a:pt x="804" y="494"/>
                </a:moveTo>
                <a:cubicBezTo>
                  <a:pt x="795" y="494"/>
                  <a:pt x="789" y="500"/>
                  <a:pt x="789" y="509"/>
                </a:cubicBezTo>
                <a:cubicBezTo>
                  <a:pt x="789" y="517"/>
                  <a:pt x="795" y="523"/>
                  <a:pt x="804" y="523"/>
                </a:cubicBezTo>
                <a:cubicBezTo>
                  <a:pt x="812" y="523"/>
                  <a:pt x="818" y="517"/>
                  <a:pt x="818" y="509"/>
                </a:cubicBezTo>
                <a:cubicBezTo>
                  <a:pt x="818" y="500"/>
                  <a:pt x="812" y="494"/>
                  <a:pt x="804" y="494"/>
                </a:cubicBezTo>
                <a:close/>
                <a:moveTo>
                  <a:pt x="804" y="527"/>
                </a:moveTo>
                <a:cubicBezTo>
                  <a:pt x="795" y="527"/>
                  <a:pt x="789" y="533"/>
                  <a:pt x="789" y="542"/>
                </a:cubicBezTo>
                <a:cubicBezTo>
                  <a:pt x="789" y="550"/>
                  <a:pt x="795" y="556"/>
                  <a:pt x="804" y="556"/>
                </a:cubicBezTo>
                <a:cubicBezTo>
                  <a:pt x="812" y="556"/>
                  <a:pt x="818" y="550"/>
                  <a:pt x="818" y="542"/>
                </a:cubicBezTo>
                <a:cubicBezTo>
                  <a:pt x="818" y="533"/>
                  <a:pt x="812" y="527"/>
                  <a:pt x="804" y="527"/>
                </a:cubicBezTo>
                <a:close/>
                <a:moveTo>
                  <a:pt x="804" y="560"/>
                </a:moveTo>
                <a:cubicBezTo>
                  <a:pt x="795" y="560"/>
                  <a:pt x="789" y="566"/>
                  <a:pt x="789" y="574"/>
                </a:cubicBezTo>
                <a:cubicBezTo>
                  <a:pt x="789" y="583"/>
                  <a:pt x="795" y="589"/>
                  <a:pt x="804" y="589"/>
                </a:cubicBezTo>
                <a:cubicBezTo>
                  <a:pt x="812" y="589"/>
                  <a:pt x="818" y="583"/>
                  <a:pt x="818" y="574"/>
                </a:cubicBezTo>
                <a:cubicBezTo>
                  <a:pt x="818" y="566"/>
                  <a:pt x="812" y="560"/>
                  <a:pt x="804" y="560"/>
                </a:cubicBezTo>
                <a:close/>
                <a:moveTo>
                  <a:pt x="804" y="593"/>
                </a:moveTo>
                <a:cubicBezTo>
                  <a:pt x="795" y="593"/>
                  <a:pt x="789" y="599"/>
                  <a:pt x="789" y="607"/>
                </a:cubicBezTo>
                <a:cubicBezTo>
                  <a:pt x="789" y="616"/>
                  <a:pt x="795" y="622"/>
                  <a:pt x="804" y="622"/>
                </a:cubicBezTo>
                <a:cubicBezTo>
                  <a:pt x="812" y="622"/>
                  <a:pt x="818" y="616"/>
                  <a:pt x="818" y="607"/>
                </a:cubicBezTo>
                <a:cubicBezTo>
                  <a:pt x="818" y="599"/>
                  <a:pt x="812" y="593"/>
                  <a:pt x="804" y="593"/>
                </a:cubicBezTo>
                <a:close/>
                <a:moveTo>
                  <a:pt x="804" y="625"/>
                </a:moveTo>
                <a:cubicBezTo>
                  <a:pt x="795" y="625"/>
                  <a:pt x="789" y="632"/>
                  <a:pt x="789" y="640"/>
                </a:cubicBezTo>
                <a:cubicBezTo>
                  <a:pt x="789" y="648"/>
                  <a:pt x="795" y="655"/>
                  <a:pt x="804" y="655"/>
                </a:cubicBezTo>
                <a:cubicBezTo>
                  <a:pt x="812" y="655"/>
                  <a:pt x="818" y="648"/>
                  <a:pt x="818" y="640"/>
                </a:cubicBezTo>
                <a:cubicBezTo>
                  <a:pt x="818" y="632"/>
                  <a:pt x="812" y="625"/>
                  <a:pt x="804" y="625"/>
                </a:cubicBezTo>
                <a:close/>
                <a:moveTo>
                  <a:pt x="804" y="658"/>
                </a:moveTo>
                <a:cubicBezTo>
                  <a:pt x="795" y="658"/>
                  <a:pt x="789" y="665"/>
                  <a:pt x="789" y="673"/>
                </a:cubicBezTo>
                <a:cubicBezTo>
                  <a:pt x="789" y="681"/>
                  <a:pt x="795" y="688"/>
                  <a:pt x="804" y="688"/>
                </a:cubicBezTo>
                <a:cubicBezTo>
                  <a:pt x="812" y="688"/>
                  <a:pt x="818" y="681"/>
                  <a:pt x="818" y="673"/>
                </a:cubicBezTo>
                <a:cubicBezTo>
                  <a:pt x="818" y="665"/>
                  <a:pt x="812" y="658"/>
                  <a:pt x="804" y="658"/>
                </a:cubicBezTo>
                <a:close/>
                <a:moveTo>
                  <a:pt x="804" y="691"/>
                </a:moveTo>
                <a:cubicBezTo>
                  <a:pt x="795" y="691"/>
                  <a:pt x="789" y="698"/>
                  <a:pt x="789" y="706"/>
                </a:cubicBezTo>
                <a:cubicBezTo>
                  <a:pt x="789" y="714"/>
                  <a:pt x="795" y="721"/>
                  <a:pt x="804" y="721"/>
                </a:cubicBezTo>
                <a:cubicBezTo>
                  <a:pt x="812" y="721"/>
                  <a:pt x="818" y="714"/>
                  <a:pt x="818" y="706"/>
                </a:cubicBezTo>
                <a:cubicBezTo>
                  <a:pt x="818" y="698"/>
                  <a:pt x="812" y="691"/>
                  <a:pt x="804" y="691"/>
                </a:cubicBezTo>
                <a:close/>
                <a:moveTo>
                  <a:pt x="804" y="724"/>
                </a:moveTo>
                <a:cubicBezTo>
                  <a:pt x="795" y="724"/>
                  <a:pt x="789" y="731"/>
                  <a:pt x="789" y="739"/>
                </a:cubicBezTo>
                <a:cubicBezTo>
                  <a:pt x="789" y="747"/>
                  <a:pt x="795" y="754"/>
                  <a:pt x="804" y="754"/>
                </a:cubicBezTo>
                <a:cubicBezTo>
                  <a:pt x="812" y="754"/>
                  <a:pt x="818" y="747"/>
                  <a:pt x="818" y="739"/>
                </a:cubicBezTo>
                <a:cubicBezTo>
                  <a:pt x="818" y="731"/>
                  <a:pt x="812" y="724"/>
                  <a:pt x="804" y="724"/>
                </a:cubicBezTo>
                <a:close/>
                <a:moveTo>
                  <a:pt x="804" y="757"/>
                </a:moveTo>
                <a:cubicBezTo>
                  <a:pt x="795" y="757"/>
                  <a:pt x="789" y="764"/>
                  <a:pt x="789" y="772"/>
                </a:cubicBezTo>
                <a:cubicBezTo>
                  <a:pt x="789" y="780"/>
                  <a:pt x="795" y="787"/>
                  <a:pt x="804" y="787"/>
                </a:cubicBezTo>
                <a:cubicBezTo>
                  <a:pt x="812" y="787"/>
                  <a:pt x="818" y="780"/>
                  <a:pt x="818" y="772"/>
                </a:cubicBezTo>
                <a:cubicBezTo>
                  <a:pt x="818" y="764"/>
                  <a:pt x="812" y="757"/>
                  <a:pt x="804" y="757"/>
                </a:cubicBezTo>
                <a:close/>
                <a:moveTo>
                  <a:pt x="804" y="790"/>
                </a:moveTo>
                <a:cubicBezTo>
                  <a:pt x="795" y="790"/>
                  <a:pt x="789" y="797"/>
                  <a:pt x="789" y="805"/>
                </a:cubicBezTo>
                <a:cubicBezTo>
                  <a:pt x="789" y="813"/>
                  <a:pt x="795" y="820"/>
                  <a:pt x="804" y="820"/>
                </a:cubicBezTo>
                <a:cubicBezTo>
                  <a:pt x="812" y="820"/>
                  <a:pt x="818" y="813"/>
                  <a:pt x="818" y="805"/>
                </a:cubicBezTo>
                <a:cubicBezTo>
                  <a:pt x="818" y="797"/>
                  <a:pt x="812" y="790"/>
                  <a:pt x="804" y="790"/>
                </a:cubicBezTo>
                <a:close/>
                <a:moveTo>
                  <a:pt x="804" y="823"/>
                </a:moveTo>
                <a:cubicBezTo>
                  <a:pt x="795" y="823"/>
                  <a:pt x="789" y="830"/>
                  <a:pt x="789" y="838"/>
                </a:cubicBezTo>
                <a:cubicBezTo>
                  <a:pt x="789" y="846"/>
                  <a:pt x="795" y="853"/>
                  <a:pt x="804" y="853"/>
                </a:cubicBezTo>
                <a:cubicBezTo>
                  <a:pt x="812" y="853"/>
                  <a:pt x="818" y="846"/>
                  <a:pt x="818" y="838"/>
                </a:cubicBezTo>
                <a:cubicBezTo>
                  <a:pt x="818" y="830"/>
                  <a:pt x="812" y="823"/>
                  <a:pt x="804" y="823"/>
                </a:cubicBezTo>
                <a:close/>
                <a:moveTo>
                  <a:pt x="804" y="856"/>
                </a:moveTo>
                <a:cubicBezTo>
                  <a:pt x="795" y="856"/>
                  <a:pt x="789" y="863"/>
                  <a:pt x="789" y="871"/>
                </a:cubicBezTo>
                <a:cubicBezTo>
                  <a:pt x="789" y="879"/>
                  <a:pt x="795" y="886"/>
                  <a:pt x="804" y="886"/>
                </a:cubicBezTo>
                <a:cubicBezTo>
                  <a:pt x="812" y="886"/>
                  <a:pt x="818" y="879"/>
                  <a:pt x="818" y="871"/>
                </a:cubicBezTo>
                <a:cubicBezTo>
                  <a:pt x="818" y="863"/>
                  <a:pt x="812" y="856"/>
                  <a:pt x="804" y="856"/>
                </a:cubicBezTo>
                <a:close/>
                <a:moveTo>
                  <a:pt x="804" y="889"/>
                </a:moveTo>
                <a:cubicBezTo>
                  <a:pt x="795" y="889"/>
                  <a:pt x="789" y="895"/>
                  <a:pt x="789" y="904"/>
                </a:cubicBezTo>
                <a:cubicBezTo>
                  <a:pt x="789" y="912"/>
                  <a:pt x="795" y="918"/>
                  <a:pt x="804" y="918"/>
                </a:cubicBezTo>
                <a:cubicBezTo>
                  <a:pt x="812" y="918"/>
                  <a:pt x="818" y="912"/>
                  <a:pt x="818" y="904"/>
                </a:cubicBezTo>
                <a:cubicBezTo>
                  <a:pt x="818" y="895"/>
                  <a:pt x="812" y="889"/>
                  <a:pt x="804" y="889"/>
                </a:cubicBezTo>
                <a:close/>
                <a:moveTo>
                  <a:pt x="804" y="922"/>
                </a:moveTo>
                <a:cubicBezTo>
                  <a:pt x="795" y="922"/>
                  <a:pt x="789" y="928"/>
                  <a:pt x="789" y="937"/>
                </a:cubicBezTo>
                <a:cubicBezTo>
                  <a:pt x="789" y="945"/>
                  <a:pt x="795" y="951"/>
                  <a:pt x="804" y="951"/>
                </a:cubicBezTo>
                <a:cubicBezTo>
                  <a:pt x="812" y="951"/>
                  <a:pt x="818" y="945"/>
                  <a:pt x="818" y="937"/>
                </a:cubicBezTo>
                <a:cubicBezTo>
                  <a:pt x="818" y="928"/>
                  <a:pt x="812" y="922"/>
                  <a:pt x="804" y="922"/>
                </a:cubicBezTo>
                <a:close/>
                <a:moveTo>
                  <a:pt x="804" y="955"/>
                </a:moveTo>
                <a:cubicBezTo>
                  <a:pt x="795" y="955"/>
                  <a:pt x="789" y="961"/>
                  <a:pt x="789" y="970"/>
                </a:cubicBezTo>
                <a:cubicBezTo>
                  <a:pt x="789" y="978"/>
                  <a:pt x="795" y="984"/>
                  <a:pt x="804" y="984"/>
                </a:cubicBezTo>
                <a:cubicBezTo>
                  <a:pt x="812" y="984"/>
                  <a:pt x="818" y="978"/>
                  <a:pt x="818" y="970"/>
                </a:cubicBezTo>
                <a:cubicBezTo>
                  <a:pt x="818" y="961"/>
                  <a:pt x="812" y="955"/>
                  <a:pt x="804" y="955"/>
                </a:cubicBezTo>
                <a:close/>
                <a:moveTo>
                  <a:pt x="804" y="988"/>
                </a:moveTo>
                <a:cubicBezTo>
                  <a:pt x="795" y="988"/>
                  <a:pt x="789" y="994"/>
                  <a:pt x="789" y="1002"/>
                </a:cubicBezTo>
                <a:cubicBezTo>
                  <a:pt x="789" y="1011"/>
                  <a:pt x="795" y="1017"/>
                  <a:pt x="804" y="1017"/>
                </a:cubicBezTo>
                <a:cubicBezTo>
                  <a:pt x="812" y="1017"/>
                  <a:pt x="818" y="1011"/>
                  <a:pt x="818" y="1002"/>
                </a:cubicBezTo>
                <a:cubicBezTo>
                  <a:pt x="818" y="994"/>
                  <a:pt x="812" y="988"/>
                  <a:pt x="804" y="988"/>
                </a:cubicBezTo>
                <a:close/>
                <a:moveTo>
                  <a:pt x="804" y="1021"/>
                </a:moveTo>
                <a:cubicBezTo>
                  <a:pt x="795" y="1021"/>
                  <a:pt x="789" y="1027"/>
                  <a:pt x="789" y="1035"/>
                </a:cubicBezTo>
                <a:cubicBezTo>
                  <a:pt x="789" y="1044"/>
                  <a:pt x="795" y="1050"/>
                  <a:pt x="804" y="1050"/>
                </a:cubicBezTo>
                <a:cubicBezTo>
                  <a:pt x="812" y="1050"/>
                  <a:pt x="818" y="1044"/>
                  <a:pt x="818" y="1035"/>
                </a:cubicBezTo>
                <a:cubicBezTo>
                  <a:pt x="818" y="1027"/>
                  <a:pt x="812" y="1021"/>
                  <a:pt x="804" y="1021"/>
                </a:cubicBezTo>
                <a:close/>
                <a:moveTo>
                  <a:pt x="804" y="1053"/>
                </a:moveTo>
                <a:cubicBezTo>
                  <a:pt x="795" y="1053"/>
                  <a:pt x="789" y="1060"/>
                  <a:pt x="789" y="1068"/>
                </a:cubicBezTo>
                <a:cubicBezTo>
                  <a:pt x="789" y="1076"/>
                  <a:pt x="795" y="1083"/>
                  <a:pt x="804" y="1083"/>
                </a:cubicBezTo>
                <a:cubicBezTo>
                  <a:pt x="812" y="1083"/>
                  <a:pt x="818" y="1076"/>
                  <a:pt x="818" y="1068"/>
                </a:cubicBezTo>
                <a:cubicBezTo>
                  <a:pt x="818" y="1060"/>
                  <a:pt x="812" y="1053"/>
                  <a:pt x="804" y="1053"/>
                </a:cubicBezTo>
                <a:close/>
                <a:moveTo>
                  <a:pt x="804" y="1086"/>
                </a:moveTo>
                <a:cubicBezTo>
                  <a:pt x="795" y="1086"/>
                  <a:pt x="789" y="1093"/>
                  <a:pt x="789" y="1101"/>
                </a:cubicBezTo>
                <a:cubicBezTo>
                  <a:pt x="789" y="1109"/>
                  <a:pt x="795" y="1116"/>
                  <a:pt x="804" y="1116"/>
                </a:cubicBezTo>
                <a:cubicBezTo>
                  <a:pt x="812" y="1116"/>
                  <a:pt x="818" y="1109"/>
                  <a:pt x="818" y="1101"/>
                </a:cubicBezTo>
                <a:cubicBezTo>
                  <a:pt x="818" y="1093"/>
                  <a:pt x="812" y="1086"/>
                  <a:pt x="804" y="1086"/>
                </a:cubicBezTo>
                <a:close/>
                <a:moveTo>
                  <a:pt x="804" y="1119"/>
                </a:moveTo>
                <a:cubicBezTo>
                  <a:pt x="795" y="1119"/>
                  <a:pt x="789" y="1126"/>
                  <a:pt x="789" y="1134"/>
                </a:cubicBezTo>
                <a:cubicBezTo>
                  <a:pt x="789" y="1142"/>
                  <a:pt x="795" y="1149"/>
                  <a:pt x="804" y="1149"/>
                </a:cubicBezTo>
                <a:cubicBezTo>
                  <a:pt x="812" y="1149"/>
                  <a:pt x="818" y="1142"/>
                  <a:pt x="818" y="1134"/>
                </a:cubicBezTo>
                <a:cubicBezTo>
                  <a:pt x="818" y="1126"/>
                  <a:pt x="812" y="1119"/>
                  <a:pt x="804" y="1119"/>
                </a:cubicBezTo>
                <a:close/>
                <a:moveTo>
                  <a:pt x="804" y="1152"/>
                </a:moveTo>
                <a:cubicBezTo>
                  <a:pt x="795" y="1152"/>
                  <a:pt x="789" y="1159"/>
                  <a:pt x="789" y="1167"/>
                </a:cubicBezTo>
                <a:cubicBezTo>
                  <a:pt x="789" y="1175"/>
                  <a:pt x="795" y="1182"/>
                  <a:pt x="804" y="1182"/>
                </a:cubicBezTo>
                <a:cubicBezTo>
                  <a:pt x="812" y="1182"/>
                  <a:pt x="818" y="1175"/>
                  <a:pt x="818" y="1167"/>
                </a:cubicBezTo>
                <a:cubicBezTo>
                  <a:pt x="818" y="1159"/>
                  <a:pt x="812" y="1152"/>
                  <a:pt x="804" y="1152"/>
                </a:cubicBezTo>
                <a:close/>
                <a:moveTo>
                  <a:pt x="804" y="1185"/>
                </a:moveTo>
                <a:cubicBezTo>
                  <a:pt x="795" y="1185"/>
                  <a:pt x="789" y="1192"/>
                  <a:pt x="789" y="1200"/>
                </a:cubicBezTo>
                <a:cubicBezTo>
                  <a:pt x="789" y="1208"/>
                  <a:pt x="795" y="1215"/>
                  <a:pt x="804" y="1215"/>
                </a:cubicBezTo>
                <a:cubicBezTo>
                  <a:pt x="812" y="1215"/>
                  <a:pt x="818" y="1208"/>
                  <a:pt x="818" y="1200"/>
                </a:cubicBezTo>
                <a:cubicBezTo>
                  <a:pt x="818" y="1192"/>
                  <a:pt x="812" y="1185"/>
                  <a:pt x="804" y="1185"/>
                </a:cubicBezTo>
                <a:close/>
                <a:moveTo>
                  <a:pt x="804" y="1218"/>
                </a:moveTo>
                <a:cubicBezTo>
                  <a:pt x="795" y="1218"/>
                  <a:pt x="789" y="1225"/>
                  <a:pt x="789" y="1233"/>
                </a:cubicBezTo>
                <a:cubicBezTo>
                  <a:pt x="789" y="1241"/>
                  <a:pt x="795" y="1248"/>
                  <a:pt x="804" y="1248"/>
                </a:cubicBezTo>
                <a:cubicBezTo>
                  <a:pt x="812" y="1248"/>
                  <a:pt x="818" y="1241"/>
                  <a:pt x="818" y="1233"/>
                </a:cubicBezTo>
                <a:cubicBezTo>
                  <a:pt x="818" y="1225"/>
                  <a:pt x="812" y="1218"/>
                  <a:pt x="804" y="1218"/>
                </a:cubicBezTo>
                <a:close/>
                <a:moveTo>
                  <a:pt x="804" y="1251"/>
                </a:moveTo>
                <a:cubicBezTo>
                  <a:pt x="795" y="1251"/>
                  <a:pt x="789" y="1258"/>
                  <a:pt x="789" y="1266"/>
                </a:cubicBezTo>
                <a:cubicBezTo>
                  <a:pt x="789" y="1274"/>
                  <a:pt x="795" y="1281"/>
                  <a:pt x="804" y="1281"/>
                </a:cubicBezTo>
                <a:cubicBezTo>
                  <a:pt x="812" y="1281"/>
                  <a:pt x="818" y="1274"/>
                  <a:pt x="818" y="1266"/>
                </a:cubicBezTo>
                <a:cubicBezTo>
                  <a:pt x="818" y="1258"/>
                  <a:pt x="812" y="1251"/>
                  <a:pt x="804" y="1251"/>
                </a:cubicBezTo>
                <a:close/>
                <a:moveTo>
                  <a:pt x="804" y="1284"/>
                </a:moveTo>
                <a:cubicBezTo>
                  <a:pt x="795" y="1284"/>
                  <a:pt x="789" y="1291"/>
                  <a:pt x="789" y="1299"/>
                </a:cubicBezTo>
                <a:cubicBezTo>
                  <a:pt x="789" y="1307"/>
                  <a:pt x="795" y="1314"/>
                  <a:pt x="804" y="1314"/>
                </a:cubicBezTo>
                <a:cubicBezTo>
                  <a:pt x="812" y="1314"/>
                  <a:pt x="818" y="1307"/>
                  <a:pt x="818" y="1299"/>
                </a:cubicBezTo>
                <a:cubicBezTo>
                  <a:pt x="818" y="1291"/>
                  <a:pt x="812" y="1284"/>
                  <a:pt x="804" y="1284"/>
                </a:cubicBezTo>
                <a:close/>
                <a:moveTo>
                  <a:pt x="804" y="1317"/>
                </a:moveTo>
                <a:cubicBezTo>
                  <a:pt x="795" y="1317"/>
                  <a:pt x="789" y="1323"/>
                  <a:pt x="789" y="1332"/>
                </a:cubicBezTo>
                <a:cubicBezTo>
                  <a:pt x="789" y="1340"/>
                  <a:pt x="795" y="1346"/>
                  <a:pt x="804" y="1346"/>
                </a:cubicBezTo>
                <a:cubicBezTo>
                  <a:pt x="812" y="1346"/>
                  <a:pt x="818" y="1340"/>
                  <a:pt x="818" y="1332"/>
                </a:cubicBezTo>
                <a:cubicBezTo>
                  <a:pt x="818" y="1323"/>
                  <a:pt x="812" y="1317"/>
                  <a:pt x="804" y="1317"/>
                </a:cubicBezTo>
                <a:close/>
                <a:moveTo>
                  <a:pt x="804" y="1350"/>
                </a:moveTo>
                <a:cubicBezTo>
                  <a:pt x="795" y="1350"/>
                  <a:pt x="789" y="1356"/>
                  <a:pt x="789" y="1365"/>
                </a:cubicBezTo>
                <a:cubicBezTo>
                  <a:pt x="789" y="1373"/>
                  <a:pt x="795" y="1379"/>
                  <a:pt x="804" y="1379"/>
                </a:cubicBezTo>
                <a:cubicBezTo>
                  <a:pt x="812" y="1379"/>
                  <a:pt x="818" y="1373"/>
                  <a:pt x="818" y="1365"/>
                </a:cubicBezTo>
                <a:cubicBezTo>
                  <a:pt x="818" y="1356"/>
                  <a:pt x="812" y="1350"/>
                  <a:pt x="804" y="1350"/>
                </a:cubicBezTo>
                <a:close/>
                <a:moveTo>
                  <a:pt x="804" y="1383"/>
                </a:moveTo>
                <a:cubicBezTo>
                  <a:pt x="795" y="1383"/>
                  <a:pt x="789" y="1389"/>
                  <a:pt x="789" y="1397"/>
                </a:cubicBezTo>
                <a:cubicBezTo>
                  <a:pt x="789" y="1406"/>
                  <a:pt x="795" y="1412"/>
                  <a:pt x="804" y="1412"/>
                </a:cubicBezTo>
                <a:cubicBezTo>
                  <a:pt x="812" y="1412"/>
                  <a:pt x="818" y="1406"/>
                  <a:pt x="818" y="1397"/>
                </a:cubicBezTo>
                <a:cubicBezTo>
                  <a:pt x="818" y="1389"/>
                  <a:pt x="812" y="1383"/>
                  <a:pt x="804" y="1383"/>
                </a:cubicBezTo>
                <a:close/>
                <a:moveTo>
                  <a:pt x="804" y="1416"/>
                </a:moveTo>
                <a:cubicBezTo>
                  <a:pt x="795" y="1416"/>
                  <a:pt x="789" y="1422"/>
                  <a:pt x="789" y="1430"/>
                </a:cubicBezTo>
                <a:cubicBezTo>
                  <a:pt x="789" y="1439"/>
                  <a:pt x="795" y="1445"/>
                  <a:pt x="804" y="1445"/>
                </a:cubicBezTo>
                <a:cubicBezTo>
                  <a:pt x="812" y="1445"/>
                  <a:pt x="818" y="1439"/>
                  <a:pt x="818" y="1430"/>
                </a:cubicBezTo>
                <a:cubicBezTo>
                  <a:pt x="818" y="1422"/>
                  <a:pt x="812" y="1416"/>
                  <a:pt x="804" y="1416"/>
                </a:cubicBezTo>
                <a:close/>
                <a:moveTo>
                  <a:pt x="836" y="0"/>
                </a:moveTo>
                <a:cubicBezTo>
                  <a:pt x="828" y="0"/>
                  <a:pt x="822" y="7"/>
                  <a:pt x="822" y="15"/>
                </a:cubicBezTo>
                <a:cubicBezTo>
                  <a:pt x="822" y="23"/>
                  <a:pt x="828" y="30"/>
                  <a:pt x="836" y="30"/>
                </a:cubicBezTo>
                <a:cubicBezTo>
                  <a:pt x="845" y="30"/>
                  <a:pt x="851" y="23"/>
                  <a:pt x="851" y="15"/>
                </a:cubicBezTo>
                <a:cubicBezTo>
                  <a:pt x="851" y="7"/>
                  <a:pt x="845" y="0"/>
                  <a:pt x="836" y="0"/>
                </a:cubicBezTo>
                <a:close/>
                <a:moveTo>
                  <a:pt x="836" y="33"/>
                </a:moveTo>
                <a:cubicBezTo>
                  <a:pt x="828" y="33"/>
                  <a:pt x="822" y="40"/>
                  <a:pt x="822" y="48"/>
                </a:cubicBezTo>
                <a:cubicBezTo>
                  <a:pt x="822" y="56"/>
                  <a:pt x="828" y="63"/>
                  <a:pt x="836" y="63"/>
                </a:cubicBezTo>
                <a:cubicBezTo>
                  <a:pt x="845" y="63"/>
                  <a:pt x="851" y="56"/>
                  <a:pt x="851" y="48"/>
                </a:cubicBezTo>
                <a:cubicBezTo>
                  <a:pt x="851" y="40"/>
                  <a:pt x="845" y="33"/>
                  <a:pt x="836" y="33"/>
                </a:cubicBezTo>
                <a:close/>
                <a:moveTo>
                  <a:pt x="836" y="66"/>
                </a:moveTo>
                <a:cubicBezTo>
                  <a:pt x="828" y="66"/>
                  <a:pt x="822" y="72"/>
                  <a:pt x="822" y="81"/>
                </a:cubicBezTo>
                <a:cubicBezTo>
                  <a:pt x="822" y="89"/>
                  <a:pt x="828" y="95"/>
                  <a:pt x="836" y="95"/>
                </a:cubicBezTo>
                <a:cubicBezTo>
                  <a:pt x="845" y="95"/>
                  <a:pt x="851" y="89"/>
                  <a:pt x="851" y="81"/>
                </a:cubicBezTo>
                <a:cubicBezTo>
                  <a:pt x="851" y="72"/>
                  <a:pt x="845" y="66"/>
                  <a:pt x="836" y="66"/>
                </a:cubicBezTo>
                <a:close/>
                <a:moveTo>
                  <a:pt x="836" y="99"/>
                </a:moveTo>
                <a:cubicBezTo>
                  <a:pt x="828" y="99"/>
                  <a:pt x="822" y="105"/>
                  <a:pt x="822" y="114"/>
                </a:cubicBezTo>
                <a:cubicBezTo>
                  <a:pt x="822" y="122"/>
                  <a:pt x="828" y="128"/>
                  <a:pt x="836" y="128"/>
                </a:cubicBezTo>
                <a:cubicBezTo>
                  <a:pt x="845" y="128"/>
                  <a:pt x="851" y="122"/>
                  <a:pt x="851" y="114"/>
                </a:cubicBezTo>
                <a:cubicBezTo>
                  <a:pt x="851" y="105"/>
                  <a:pt x="845" y="99"/>
                  <a:pt x="836" y="99"/>
                </a:cubicBezTo>
                <a:close/>
                <a:moveTo>
                  <a:pt x="836" y="132"/>
                </a:moveTo>
                <a:cubicBezTo>
                  <a:pt x="828" y="132"/>
                  <a:pt x="822" y="138"/>
                  <a:pt x="822" y="147"/>
                </a:cubicBezTo>
                <a:cubicBezTo>
                  <a:pt x="822" y="155"/>
                  <a:pt x="828" y="161"/>
                  <a:pt x="836" y="161"/>
                </a:cubicBezTo>
                <a:cubicBezTo>
                  <a:pt x="845" y="161"/>
                  <a:pt x="851" y="155"/>
                  <a:pt x="851" y="147"/>
                </a:cubicBezTo>
                <a:cubicBezTo>
                  <a:pt x="851" y="138"/>
                  <a:pt x="845" y="132"/>
                  <a:pt x="836" y="132"/>
                </a:cubicBezTo>
                <a:close/>
                <a:moveTo>
                  <a:pt x="836" y="165"/>
                </a:moveTo>
                <a:cubicBezTo>
                  <a:pt x="828" y="165"/>
                  <a:pt x="822" y="171"/>
                  <a:pt x="822" y="179"/>
                </a:cubicBezTo>
                <a:cubicBezTo>
                  <a:pt x="822" y="188"/>
                  <a:pt x="828" y="194"/>
                  <a:pt x="836" y="194"/>
                </a:cubicBezTo>
                <a:cubicBezTo>
                  <a:pt x="845" y="194"/>
                  <a:pt x="851" y="188"/>
                  <a:pt x="851" y="179"/>
                </a:cubicBezTo>
                <a:cubicBezTo>
                  <a:pt x="851" y="171"/>
                  <a:pt x="845" y="165"/>
                  <a:pt x="836" y="165"/>
                </a:cubicBezTo>
                <a:close/>
                <a:moveTo>
                  <a:pt x="836" y="198"/>
                </a:moveTo>
                <a:cubicBezTo>
                  <a:pt x="828" y="198"/>
                  <a:pt x="822" y="204"/>
                  <a:pt x="822" y="212"/>
                </a:cubicBezTo>
                <a:cubicBezTo>
                  <a:pt x="822" y="221"/>
                  <a:pt x="828" y="227"/>
                  <a:pt x="836" y="227"/>
                </a:cubicBezTo>
                <a:cubicBezTo>
                  <a:pt x="845" y="227"/>
                  <a:pt x="851" y="221"/>
                  <a:pt x="851" y="212"/>
                </a:cubicBezTo>
                <a:cubicBezTo>
                  <a:pt x="851" y="204"/>
                  <a:pt x="845" y="198"/>
                  <a:pt x="836" y="198"/>
                </a:cubicBezTo>
                <a:close/>
                <a:moveTo>
                  <a:pt x="836" y="230"/>
                </a:moveTo>
                <a:cubicBezTo>
                  <a:pt x="828" y="230"/>
                  <a:pt x="822" y="237"/>
                  <a:pt x="822" y="245"/>
                </a:cubicBezTo>
                <a:cubicBezTo>
                  <a:pt x="822" y="253"/>
                  <a:pt x="828" y="260"/>
                  <a:pt x="836" y="260"/>
                </a:cubicBezTo>
                <a:cubicBezTo>
                  <a:pt x="845" y="260"/>
                  <a:pt x="851" y="253"/>
                  <a:pt x="851" y="245"/>
                </a:cubicBezTo>
                <a:cubicBezTo>
                  <a:pt x="851" y="237"/>
                  <a:pt x="845" y="230"/>
                  <a:pt x="836" y="230"/>
                </a:cubicBezTo>
                <a:close/>
                <a:moveTo>
                  <a:pt x="836" y="263"/>
                </a:moveTo>
                <a:cubicBezTo>
                  <a:pt x="828" y="263"/>
                  <a:pt x="822" y="270"/>
                  <a:pt x="822" y="278"/>
                </a:cubicBezTo>
                <a:cubicBezTo>
                  <a:pt x="822" y="286"/>
                  <a:pt x="828" y="293"/>
                  <a:pt x="836" y="293"/>
                </a:cubicBezTo>
                <a:cubicBezTo>
                  <a:pt x="845" y="293"/>
                  <a:pt x="851" y="286"/>
                  <a:pt x="851" y="278"/>
                </a:cubicBezTo>
                <a:cubicBezTo>
                  <a:pt x="851" y="270"/>
                  <a:pt x="845" y="263"/>
                  <a:pt x="836" y="263"/>
                </a:cubicBezTo>
                <a:close/>
                <a:moveTo>
                  <a:pt x="836" y="296"/>
                </a:moveTo>
                <a:cubicBezTo>
                  <a:pt x="828" y="296"/>
                  <a:pt x="822" y="303"/>
                  <a:pt x="822" y="311"/>
                </a:cubicBezTo>
                <a:cubicBezTo>
                  <a:pt x="822" y="319"/>
                  <a:pt x="828" y="326"/>
                  <a:pt x="836" y="326"/>
                </a:cubicBezTo>
                <a:cubicBezTo>
                  <a:pt x="845" y="326"/>
                  <a:pt x="851" y="319"/>
                  <a:pt x="851" y="311"/>
                </a:cubicBezTo>
                <a:cubicBezTo>
                  <a:pt x="851" y="303"/>
                  <a:pt x="845" y="296"/>
                  <a:pt x="836" y="296"/>
                </a:cubicBezTo>
                <a:close/>
                <a:moveTo>
                  <a:pt x="836" y="329"/>
                </a:moveTo>
                <a:cubicBezTo>
                  <a:pt x="828" y="329"/>
                  <a:pt x="822" y="336"/>
                  <a:pt x="822" y="344"/>
                </a:cubicBezTo>
                <a:cubicBezTo>
                  <a:pt x="822" y="352"/>
                  <a:pt x="828" y="359"/>
                  <a:pt x="836" y="359"/>
                </a:cubicBezTo>
                <a:cubicBezTo>
                  <a:pt x="845" y="359"/>
                  <a:pt x="851" y="352"/>
                  <a:pt x="851" y="344"/>
                </a:cubicBezTo>
                <a:cubicBezTo>
                  <a:pt x="851" y="336"/>
                  <a:pt x="845" y="329"/>
                  <a:pt x="836" y="329"/>
                </a:cubicBezTo>
                <a:close/>
                <a:moveTo>
                  <a:pt x="836" y="362"/>
                </a:moveTo>
                <a:cubicBezTo>
                  <a:pt x="828" y="362"/>
                  <a:pt x="822" y="369"/>
                  <a:pt x="822" y="377"/>
                </a:cubicBezTo>
                <a:cubicBezTo>
                  <a:pt x="822" y="385"/>
                  <a:pt x="828" y="392"/>
                  <a:pt x="836" y="392"/>
                </a:cubicBezTo>
                <a:cubicBezTo>
                  <a:pt x="845" y="392"/>
                  <a:pt x="851" y="385"/>
                  <a:pt x="851" y="377"/>
                </a:cubicBezTo>
                <a:cubicBezTo>
                  <a:pt x="851" y="369"/>
                  <a:pt x="845" y="362"/>
                  <a:pt x="836" y="362"/>
                </a:cubicBezTo>
                <a:close/>
                <a:moveTo>
                  <a:pt x="836" y="395"/>
                </a:moveTo>
                <a:cubicBezTo>
                  <a:pt x="828" y="395"/>
                  <a:pt x="822" y="402"/>
                  <a:pt x="822" y="410"/>
                </a:cubicBezTo>
                <a:cubicBezTo>
                  <a:pt x="822" y="418"/>
                  <a:pt x="828" y="425"/>
                  <a:pt x="836" y="425"/>
                </a:cubicBezTo>
                <a:cubicBezTo>
                  <a:pt x="845" y="425"/>
                  <a:pt x="851" y="418"/>
                  <a:pt x="851" y="410"/>
                </a:cubicBezTo>
                <a:cubicBezTo>
                  <a:pt x="851" y="402"/>
                  <a:pt x="845" y="395"/>
                  <a:pt x="836" y="395"/>
                </a:cubicBezTo>
                <a:close/>
                <a:moveTo>
                  <a:pt x="836" y="428"/>
                </a:moveTo>
                <a:cubicBezTo>
                  <a:pt x="828" y="428"/>
                  <a:pt x="822" y="435"/>
                  <a:pt x="822" y="443"/>
                </a:cubicBezTo>
                <a:cubicBezTo>
                  <a:pt x="822" y="451"/>
                  <a:pt x="828" y="458"/>
                  <a:pt x="836" y="458"/>
                </a:cubicBezTo>
                <a:cubicBezTo>
                  <a:pt x="845" y="458"/>
                  <a:pt x="851" y="451"/>
                  <a:pt x="851" y="443"/>
                </a:cubicBezTo>
                <a:cubicBezTo>
                  <a:pt x="851" y="435"/>
                  <a:pt x="845" y="428"/>
                  <a:pt x="836" y="428"/>
                </a:cubicBezTo>
                <a:close/>
                <a:moveTo>
                  <a:pt x="836" y="461"/>
                </a:moveTo>
                <a:cubicBezTo>
                  <a:pt x="828" y="461"/>
                  <a:pt x="822" y="468"/>
                  <a:pt x="822" y="476"/>
                </a:cubicBezTo>
                <a:cubicBezTo>
                  <a:pt x="822" y="484"/>
                  <a:pt x="828" y="491"/>
                  <a:pt x="836" y="491"/>
                </a:cubicBezTo>
                <a:cubicBezTo>
                  <a:pt x="845" y="491"/>
                  <a:pt x="851" y="484"/>
                  <a:pt x="851" y="476"/>
                </a:cubicBezTo>
                <a:cubicBezTo>
                  <a:pt x="851" y="468"/>
                  <a:pt x="845" y="461"/>
                  <a:pt x="836" y="461"/>
                </a:cubicBezTo>
                <a:close/>
                <a:moveTo>
                  <a:pt x="836" y="494"/>
                </a:moveTo>
                <a:cubicBezTo>
                  <a:pt x="828" y="494"/>
                  <a:pt x="822" y="500"/>
                  <a:pt x="822" y="509"/>
                </a:cubicBezTo>
                <a:cubicBezTo>
                  <a:pt x="822" y="517"/>
                  <a:pt x="828" y="523"/>
                  <a:pt x="836" y="523"/>
                </a:cubicBezTo>
                <a:cubicBezTo>
                  <a:pt x="845" y="523"/>
                  <a:pt x="851" y="517"/>
                  <a:pt x="851" y="509"/>
                </a:cubicBezTo>
                <a:cubicBezTo>
                  <a:pt x="851" y="500"/>
                  <a:pt x="845" y="494"/>
                  <a:pt x="836" y="494"/>
                </a:cubicBezTo>
                <a:close/>
                <a:moveTo>
                  <a:pt x="836" y="527"/>
                </a:moveTo>
                <a:cubicBezTo>
                  <a:pt x="828" y="527"/>
                  <a:pt x="822" y="533"/>
                  <a:pt x="822" y="542"/>
                </a:cubicBezTo>
                <a:cubicBezTo>
                  <a:pt x="822" y="550"/>
                  <a:pt x="828" y="556"/>
                  <a:pt x="836" y="556"/>
                </a:cubicBezTo>
                <a:cubicBezTo>
                  <a:pt x="845" y="556"/>
                  <a:pt x="851" y="550"/>
                  <a:pt x="851" y="542"/>
                </a:cubicBezTo>
                <a:cubicBezTo>
                  <a:pt x="851" y="533"/>
                  <a:pt x="845" y="527"/>
                  <a:pt x="836" y="527"/>
                </a:cubicBezTo>
                <a:close/>
                <a:moveTo>
                  <a:pt x="836" y="560"/>
                </a:moveTo>
                <a:cubicBezTo>
                  <a:pt x="828" y="560"/>
                  <a:pt x="822" y="566"/>
                  <a:pt x="822" y="574"/>
                </a:cubicBezTo>
                <a:cubicBezTo>
                  <a:pt x="822" y="583"/>
                  <a:pt x="828" y="589"/>
                  <a:pt x="836" y="589"/>
                </a:cubicBezTo>
                <a:cubicBezTo>
                  <a:pt x="845" y="589"/>
                  <a:pt x="851" y="583"/>
                  <a:pt x="851" y="574"/>
                </a:cubicBezTo>
                <a:cubicBezTo>
                  <a:pt x="851" y="566"/>
                  <a:pt x="845" y="560"/>
                  <a:pt x="836" y="560"/>
                </a:cubicBezTo>
                <a:close/>
                <a:moveTo>
                  <a:pt x="836" y="593"/>
                </a:moveTo>
                <a:cubicBezTo>
                  <a:pt x="828" y="593"/>
                  <a:pt x="822" y="599"/>
                  <a:pt x="822" y="607"/>
                </a:cubicBezTo>
                <a:cubicBezTo>
                  <a:pt x="822" y="616"/>
                  <a:pt x="828" y="622"/>
                  <a:pt x="836" y="622"/>
                </a:cubicBezTo>
                <a:cubicBezTo>
                  <a:pt x="845" y="622"/>
                  <a:pt x="851" y="616"/>
                  <a:pt x="851" y="607"/>
                </a:cubicBezTo>
                <a:cubicBezTo>
                  <a:pt x="851" y="599"/>
                  <a:pt x="845" y="593"/>
                  <a:pt x="836" y="593"/>
                </a:cubicBezTo>
                <a:close/>
                <a:moveTo>
                  <a:pt x="836" y="625"/>
                </a:moveTo>
                <a:cubicBezTo>
                  <a:pt x="828" y="625"/>
                  <a:pt x="822" y="632"/>
                  <a:pt x="822" y="640"/>
                </a:cubicBezTo>
                <a:cubicBezTo>
                  <a:pt x="822" y="648"/>
                  <a:pt x="828" y="655"/>
                  <a:pt x="836" y="655"/>
                </a:cubicBezTo>
                <a:cubicBezTo>
                  <a:pt x="845" y="655"/>
                  <a:pt x="851" y="648"/>
                  <a:pt x="851" y="640"/>
                </a:cubicBezTo>
                <a:cubicBezTo>
                  <a:pt x="851" y="632"/>
                  <a:pt x="845" y="625"/>
                  <a:pt x="836" y="625"/>
                </a:cubicBezTo>
                <a:close/>
                <a:moveTo>
                  <a:pt x="836" y="658"/>
                </a:moveTo>
                <a:cubicBezTo>
                  <a:pt x="828" y="658"/>
                  <a:pt x="822" y="665"/>
                  <a:pt x="822" y="673"/>
                </a:cubicBezTo>
                <a:cubicBezTo>
                  <a:pt x="822" y="681"/>
                  <a:pt x="828" y="688"/>
                  <a:pt x="836" y="688"/>
                </a:cubicBezTo>
                <a:cubicBezTo>
                  <a:pt x="845" y="688"/>
                  <a:pt x="851" y="681"/>
                  <a:pt x="851" y="673"/>
                </a:cubicBezTo>
                <a:cubicBezTo>
                  <a:pt x="851" y="665"/>
                  <a:pt x="845" y="658"/>
                  <a:pt x="836" y="658"/>
                </a:cubicBezTo>
                <a:close/>
                <a:moveTo>
                  <a:pt x="836" y="691"/>
                </a:moveTo>
                <a:cubicBezTo>
                  <a:pt x="828" y="691"/>
                  <a:pt x="822" y="698"/>
                  <a:pt x="822" y="706"/>
                </a:cubicBezTo>
                <a:cubicBezTo>
                  <a:pt x="822" y="714"/>
                  <a:pt x="828" y="721"/>
                  <a:pt x="836" y="721"/>
                </a:cubicBezTo>
                <a:cubicBezTo>
                  <a:pt x="845" y="721"/>
                  <a:pt x="851" y="714"/>
                  <a:pt x="851" y="706"/>
                </a:cubicBezTo>
                <a:cubicBezTo>
                  <a:pt x="851" y="698"/>
                  <a:pt x="845" y="691"/>
                  <a:pt x="836" y="691"/>
                </a:cubicBezTo>
                <a:close/>
                <a:moveTo>
                  <a:pt x="836" y="724"/>
                </a:moveTo>
                <a:cubicBezTo>
                  <a:pt x="828" y="724"/>
                  <a:pt x="822" y="731"/>
                  <a:pt x="822" y="739"/>
                </a:cubicBezTo>
                <a:cubicBezTo>
                  <a:pt x="822" y="747"/>
                  <a:pt x="828" y="754"/>
                  <a:pt x="836" y="754"/>
                </a:cubicBezTo>
                <a:cubicBezTo>
                  <a:pt x="845" y="754"/>
                  <a:pt x="851" y="747"/>
                  <a:pt x="851" y="739"/>
                </a:cubicBezTo>
                <a:cubicBezTo>
                  <a:pt x="851" y="731"/>
                  <a:pt x="845" y="724"/>
                  <a:pt x="836" y="724"/>
                </a:cubicBezTo>
                <a:close/>
                <a:moveTo>
                  <a:pt x="836" y="757"/>
                </a:moveTo>
                <a:cubicBezTo>
                  <a:pt x="828" y="757"/>
                  <a:pt x="822" y="764"/>
                  <a:pt x="822" y="772"/>
                </a:cubicBezTo>
                <a:cubicBezTo>
                  <a:pt x="822" y="780"/>
                  <a:pt x="828" y="787"/>
                  <a:pt x="836" y="787"/>
                </a:cubicBezTo>
                <a:cubicBezTo>
                  <a:pt x="845" y="787"/>
                  <a:pt x="851" y="780"/>
                  <a:pt x="851" y="772"/>
                </a:cubicBezTo>
                <a:cubicBezTo>
                  <a:pt x="851" y="764"/>
                  <a:pt x="845" y="757"/>
                  <a:pt x="836" y="757"/>
                </a:cubicBezTo>
                <a:close/>
                <a:moveTo>
                  <a:pt x="836" y="790"/>
                </a:moveTo>
                <a:cubicBezTo>
                  <a:pt x="828" y="790"/>
                  <a:pt x="822" y="797"/>
                  <a:pt x="822" y="805"/>
                </a:cubicBezTo>
                <a:cubicBezTo>
                  <a:pt x="822" y="813"/>
                  <a:pt x="828" y="820"/>
                  <a:pt x="836" y="820"/>
                </a:cubicBezTo>
                <a:cubicBezTo>
                  <a:pt x="845" y="820"/>
                  <a:pt x="851" y="813"/>
                  <a:pt x="851" y="805"/>
                </a:cubicBezTo>
                <a:cubicBezTo>
                  <a:pt x="851" y="797"/>
                  <a:pt x="845" y="790"/>
                  <a:pt x="836" y="790"/>
                </a:cubicBezTo>
                <a:close/>
                <a:moveTo>
                  <a:pt x="836" y="823"/>
                </a:moveTo>
                <a:cubicBezTo>
                  <a:pt x="828" y="823"/>
                  <a:pt x="822" y="830"/>
                  <a:pt x="822" y="838"/>
                </a:cubicBezTo>
                <a:cubicBezTo>
                  <a:pt x="822" y="846"/>
                  <a:pt x="828" y="853"/>
                  <a:pt x="836" y="853"/>
                </a:cubicBezTo>
                <a:cubicBezTo>
                  <a:pt x="845" y="853"/>
                  <a:pt x="851" y="846"/>
                  <a:pt x="851" y="838"/>
                </a:cubicBezTo>
                <a:cubicBezTo>
                  <a:pt x="851" y="830"/>
                  <a:pt x="845" y="823"/>
                  <a:pt x="836" y="823"/>
                </a:cubicBezTo>
                <a:close/>
                <a:moveTo>
                  <a:pt x="836" y="856"/>
                </a:moveTo>
                <a:cubicBezTo>
                  <a:pt x="828" y="856"/>
                  <a:pt x="822" y="863"/>
                  <a:pt x="822" y="871"/>
                </a:cubicBezTo>
                <a:cubicBezTo>
                  <a:pt x="822" y="879"/>
                  <a:pt x="828" y="886"/>
                  <a:pt x="836" y="886"/>
                </a:cubicBezTo>
                <a:cubicBezTo>
                  <a:pt x="845" y="886"/>
                  <a:pt x="851" y="879"/>
                  <a:pt x="851" y="871"/>
                </a:cubicBezTo>
                <a:cubicBezTo>
                  <a:pt x="851" y="863"/>
                  <a:pt x="845" y="856"/>
                  <a:pt x="836" y="856"/>
                </a:cubicBezTo>
                <a:close/>
                <a:moveTo>
                  <a:pt x="836" y="889"/>
                </a:moveTo>
                <a:cubicBezTo>
                  <a:pt x="828" y="889"/>
                  <a:pt x="822" y="895"/>
                  <a:pt x="822" y="904"/>
                </a:cubicBezTo>
                <a:cubicBezTo>
                  <a:pt x="822" y="912"/>
                  <a:pt x="828" y="918"/>
                  <a:pt x="836" y="918"/>
                </a:cubicBezTo>
                <a:cubicBezTo>
                  <a:pt x="845" y="918"/>
                  <a:pt x="851" y="912"/>
                  <a:pt x="851" y="904"/>
                </a:cubicBezTo>
                <a:cubicBezTo>
                  <a:pt x="851" y="895"/>
                  <a:pt x="845" y="889"/>
                  <a:pt x="836" y="889"/>
                </a:cubicBezTo>
                <a:close/>
                <a:moveTo>
                  <a:pt x="836" y="922"/>
                </a:moveTo>
                <a:cubicBezTo>
                  <a:pt x="828" y="922"/>
                  <a:pt x="822" y="928"/>
                  <a:pt x="822" y="937"/>
                </a:cubicBezTo>
                <a:cubicBezTo>
                  <a:pt x="822" y="945"/>
                  <a:pt x="828" y="951"/>
                  <a:pt x="836" y="951"/>
                </a:cubicBezTo>
                <a:cubicBezTo>
                  <a:pt x="845" y="951"/>
                  <a:pt x="851" y="945"/>
                  <a:pt x="851" y="937"/>
                </a:cubicBezTo>
                <a:cubicBezTo>
                  <a:pt x="851" y="928"/>
                  <a:pt x="845" y="922"/>
                  <a:pt x="836" y="922"/>
                </a:cubicBezTo>
                <a:close/>
                <a:moveTo>
                  <a:pt x="836" y="955"/>
                </a:moveTo>
                <a:cubicBezTo>
                  <a:pt x="828" y="955"/>
                  <a:pt x="822" y="961"/>
                  <a:pt x="822" y="970"/>
                </a:cubicBezTo>
                <a:cubicBezTo>
                  <a:pt x="822" y="978"/>
                  <a:pt x="828" y="984"/>
                  <a:pt x="836" y="984"/>
                </a:cubicBezTo>
                <a:cubicBezTo>
                  <a:pt x="845" y="984"/>
                  <a:pt x="851" y="978"/>
                  <a:pt x="851" y="970"/>
                </a:cubicBezTo>
                <a:cubicBezTo>
                  <a:pt x="851" y="961"/>
                  <a:pt x="845" y="955"/>
                  <a:pt x="836" y="955"/>
                </a:cubicBezTo>
                <a:close/>
                <a:moveTo>
                  <a:pt x="836" y="988"/>
                </a:moveTo>
                <a:cubicBezTo>
                  <a:pt x="828" y="988"/>
                  <a:pt x="822" y="994"/>
                  <a:pt x="822" y="1002"/>
                </a:cubicBezTo>
                <a:cubicBezTo>
                  <a:pt x="822" y="1011"/>
                  <a:pt x="828" y="1017"/>
                  <a:pt x="836" y="1017"/>
                </a:cubicBezTo>
                <a:cubicBezTo>
                  <a:pt x="845" y="1017"/>
                  <a:pt x="851" y="1011"/>
                  <a:pt x="851" y="1002"/>
                </a:cubicBezTo>
                <a:cubicBezTo>
                  <a:pt x="851" y="994"/>
                  <a:pt x="845" y="988"/>
                  <a:pt x="836" y="988"/>
                </a:cubicBezTo>
                <a:close/>
                <a:moveTo>
                  <a:pt x="836" y="1021"/>
                </a:moveTo>
                <a:cubicBezTo>
                  <a:pt x="828" y="1021"/>
                  <a:pt x="822" y="1027"/>
                  <a:pt x="822" y="1035"/>
                </a:cubicBezTo>
                <a:cubicBezTo>
                  <a:pt x="822" y="1044"/>
                  <a:pt x="828" y="1050"/>
                  <a:pt x="836" y="1050"/>
                </a:cubicBezTo>
                <a:cubicBezTo>
                  <a:pt x="845" y="1050"/>
                  <a:pt x="851" y="1044"/>
                  <a:pt x="851" y="1035"/>
                </a:cubicBezTo>
                <a:cubicBezTo>
                  <a:pt x="851" y="1027"/>
                  <a:pt x="845" y="1021"/>
                  <a:pt x="836" y="1021"/>
                </a:cubicBezTo>
                <a:close/>
                <a:moveTo>
                  <a:pt x="836" y="1053"/>
                </a:moveTo>
                <a:cubicBezTo>
                  <a:pt x="828" y="1053"/>
                  <a:pt x="822" y="1060"/>
                  <a:pt x="822" y="1068"/>
                </a:cubicBezTo>
                <a:cubicBezTo>
                  <a:pt x="822" y="1076"/>
                  <a:pt x="828" y="1083"/>
                  <a:pt x="836" y="1083"/>
                </a:cubicBezTo>
                <a:cubicBezTo>
                  <a:pt x="845" y="1083"/>
                  <a:pt x="851" y="1076"/>
                  <a:pt x="851" y="1068"/>
                </a:cubicBezTo>
                <a:cubicBezTo>
                  <a:pt x="851" y="1060"/>
                  <a:pt x="845" y="1053"/>
                  <a:pt x="836" y="1053"/>
                </a:cubicBezTo>
                <a:close/>
                <a:moveTo>
                  <a:pt x="836" y="1086"/>
                </a:moveTo>
                <a:cubicBezTo>
                  <a:pt x="828" y="1086"/>
                  <a:pt x="822" y="1093"/>
                  <a:pt x="822" y="1101"/>
                </a:cubicBezTo>
                <a:cubicBezTo>
                  <a:pt x="822" y="1109"/>
                  <a:pt x="828" y="1116"/>
                  <a:pt x="836" y="1116"/>
                </a:cubicBezTo>
                <a:cubicBezTo>
                  <a:pt x="845" y="1116"/>
                  <a:pt x="851" y="1109"/>
                  <a:pt x="851" y="1101"/>
                </a:cubicBezTo>
                <a:cubicBezTo>
                  <a:pt x="851" y="1093"/>
                  <a:pt x="845" y="1086"/>
                  <a:pt x="836" y="1086"/>
                </a:cubicBezTo>
                <a:close/>
                <a:moveTo>
                  <a:pt x="836" y="1119"/>
                </a:moveTo>
                <a:cubicBezTo>
                  <a:pt x="828" y="1119"/>
                  <a:pt x="822" y="1126"/>
                  <a:pt x="822" y="1134"/>
                </a:cubicBezTo>
                <a:cubicBezTo>
                  <a:pt x="822" y="1142"/>
                  <a:pt x="828" y="1149"/>
                  <a:pt x="836" y="1149"/>
                </a:cubicBezTo>
                <a:cubicBezTo>
                  <a:pt x="845" y="1149"/>
                  <a:pt x="851" y="1142"/>
                  <a:pt x="851" y="1134"/>
                </a:cubicBezTo>
                <a:cubicBezTo>
                  <a:pt x="851" y="1126"/>
                  <a:pt x="845" y="1119"/>
                  <a:pt x="836" y="1119"/>
                </a:cubicBezTo>
                <a:close/>
                <a:moveTo>
                  <a:pt x="836" y="1152"/>
                </a:moveTo>
                <a:cubicBezTo>
                  <a:pt x="828" y="1152"/>
                  <a:pt x="822" y="1159"/>
                  <a:pt x="822" y="1167"/>
                </a:cubicBezTo>
                <a:cubicBezTo>
                  <a:pt x="822" y="1175"/>
                  <a:pt x="828" y="1182"/>
                  <a:pt x="836" y="1182"/>
                </a:cubicBezTo>
                <a:cubicBezTo>
                  <a:pt x="845" y="1182"/>
                  <a:pt x="851" y="1175"/>
                  <a:pt x="851" y="1167"/>
                </a:cubicBezTo>
                <a:cubicBezTo>
                  <a:pt x="851" y="1159"/>
                  <a:pt x="845" y="1152"/>
                  <a:pt x="836" y="1152"/>
                </a:cubicBezTo>
                <a:close/>
                <a:moveTo>
                  <a:pt x="836" y="1185"/>
                </a:moveTo>
                <a:cubicBezTo>
                  <a:pt x="828" y="1185"/>
                  <a:pt x="822" y="1192"/>
                  <a:pt x="822" y="1200"/>
                </a:cubicBezTo>
                <a:cubicBezTo>
                  <a:pt x="822" y="1208"/>
                  <a:pt x="828" y="1215"/>
                  <a:pt x="836" y="1215"/>
                </a:cubicBezTo>
                <a:cubicBezTo>
                  <a:pt x="845" y="1215"/>
                  <a:pt x="851" y="1208"/>
                  <a:pt x="851" y="1200"/>
                </a:cubicBezTo>
                <a:cubicBezTo>
                  <a:pt x="851" y="1192"/>
                  <a:pt x="845" y="1185"/>
                  <a:pt x="836" y="1185"/>
                </a:cubicBezTo>
                <a:close/>
                <a:moveTo>
                  <a:pt x="836" y="1218"/>
                </a:moveTo>
                <a:cubicBezTo>
                  <a:pt x="828" y="1218"/>
                  <a:pt x="822" y="1225"/>
                  <a:pt x="822" y="1233"/>
                </a:cubicBezTo>
                <a:cubicBezTo>
                  <a:pt x="822" y="1241"/>
                  <a:pt x="828" y="1248"/>
                  <a:pt x="836" y="1248"/>
                </a:cubicBezTo>
                <a:cubicBezTo>
                  <a:pt x="845" y="1248"/>
                  <a:pt x="851" y="1241"/>
                  <a:pt x="851" y="1233"/>
                </a:cubicBezTo>
                <a:cubicBezTo>
                  <a:pt x="851" y="1225"/>
                  <a:pt x="845" y="1218"/>
                  <a:pt x="836" y="1218"/>
                </a:cubicBezTo>
                <a:close/>
                <a:moveTo>
                  <a:pt x="836" y="1251"/>
                </a:moveTo>
                <a:cubicBezTo>
                  <a:pt x="828" y="1251"/>
                  <a:pt x="822" y="1258"/>
                  <a:pt x="822" y="1266"/>
                </a:cubicBezTo>
                <a:cubicBezTo>
                  <a:pt x="822" y="1274"/>
                  <a:pt x="828" y="1281"/>
                  <a:pt x="836" y="1281"/>
                </a:cubicBezTo>
                <a:cubicBezTo>
                  <a:pt x="845" y="1281"/>
                  <a:pt x="851" y="1274"/>
                  <a:pt x="851" y="1266"/>
                </a:cubicBezTo>
                <a:cubicBezTo>
                  <a:pt x="851" y="1258"/>
                  <a:pt x="845" y="1251"/>
                  <a:pt x="836" y="1251"/>
                </a:cubicBezTo>
                <a:close/>
                <a:moveTo>
                  <a:pt x="836" y="1284"/>
                </a:moveTo>
                <a:cubicBezTo>
                  <a:pt x="828" y="1284"/>
                  <a:pt x="822" y="1291"/>
                  <a:pt x="822" y="1299"/>
                </a:cubicBezTo>
                <a:cubicBezTo>
                  <a:pt x="822" y="1307"/>
                  <a:pt x="828" y="1314"/>
                  <a:pt x="836" y="1314"/>
                </a:cubicBezTo>
                <a:cubicBezTo>
                  <a:pt x="845" y="1314"/>
                  <a:pt x="851" y="1307"/>
                  <a:pt x="851" y="1299"/>
                </a:cubicBezTo>
                <a:cubicBezTo>
                  <a:pt x="851" y="1291"/>
                  <a:pt x="845" y="1284"/>
                  <a:pt x="836" y="1284"/>
                </a:cubicBezTo>
                <a:close/>
                <a:moveTo>
                  <a:pt x="836" y="1317"/>
                </a:moveTo>
                <a:cubicBezTo>
                  <a:pt x="828" y="1317"/>
                  <a:pt x="822" y="1323"/>
                  <a:pt x="822" y="1332"/>
                </a:cubicBezTo>
                <a:cubicBezTo>
                  <a:pt x="822" y="1340"/>
                  <a:pt x="828" y="1346"/>
                  <a:pt x="836" y="1346"/>
                </a:cubicBezTo>
                <a:cubicBezTo>
                  <a:pt x="845" y="1346"/>
                  <a:pt x="851" y="1340"/>
                  <a:pt x="851" y="1332"/>
                </a:cubicBezTo>
                <a:cubicBezTo>
                  <a:pt x="851" y="1323"/>
                  <a:pt x="845" y="1317"/>
                  <a:pt x="836" y="1317"/>
                </a:cubicBezTo>
                <a:close/>
                <a:moveTo>
                  <a:pt x="836" y="1350"/>
                </a:moveTo>
                <a:cubicBezTo>
                  <a:pt x="828" y="1350"/>
                  <a:pt x="822" y="1356"/>
                  <a:pt x="822" y="1365"/>
                </a:cubicBezTo>
                <a:cubicBezTo>
                  <a:pt x="822" y="1373"/>
                  <a:pt x="828" y="1379"/>
                  <a:pt x="836" y="1379"/>
                </a:cubicBezTo>
                <a:cubicBezTo>
                  <a:pt x="845" y="1379"/>
                  <a:pt x="851" y="1373"/>
                  <a:pt x="851" y="1365"/>
                </a:cubicBezTo>
                <a:cubicBezTo>
                  <a:pt x="851" y="1356"/>
                  <a:pt x="845" y="1350"/>
                  <a:pt x="836" y="1350"/>
                </a:cubicBezTo>
                <a:close/>
                <a:moveTo>
                  <a:pt x="836" y="1383"/>
                </a:moveTo>
                <a:cubicBezTo>
                  <a:pt x="828" y="1383"/>
                  <a:pt x="822" y="1389"/>
                  <a:pt x="822" y="1397"/>
                </a:cubicBezTo>
                <a:cubicBezTo>
                  <a:pt x="822" y="1406"/>
                  <a:pt x="828" y="1412"/>
                  <a:pt x="836" y="1412"/>
                </a:cubicBezTo>
                <a:cubicBezTo>
                  <a:pt x="845" y="1412"/>
                  <a:pt x="851" y="1406"/>
                  <a:pt x="851" y="1397"/>
                </a:cubicBezTo>
                <a:cubicBezTo>
                  <a:pt x="851" y="1389"/>
                  <a:pt x="845" y="1383"/>
                  <a:pt x="836" y="1383"/>
                </a:cubicBezTo>
                <a:close/>
                <a:moveTo>
                  <a:pt x="836" y="1416"/>
                </a:moveTo>
                <a:cubicBezTo>
                  <a:pt x="828" y="1416"/>
                  <a:pt x="822" y="1422"/>
                  <a:pt x="822" y="1430"/>
                </a:cubicBezTo>
                <a:cubicBezTo>
                  <a:pt x="822" y="1439"/>
                  <a:pt x="828" y="1445"/>
                  <a:pt x="836" y="1445"/>
                </a:cubicBezTo>
                <a:cubicBezTo>
                  <a:pt x="845" y="1445"/>
                  <a:pt x="851" y="1439"/>
                  <a:pt x="851" y="1430"/>
                </a:cubicBezTo>
                <a:cubicBezTo>
                  <a:pt x="851" y="1422"/>
                  <a:pt x="845" y="1416"/>
                  <a:pt x="836" y="1416"/>
                </a:cubicBezTo>
                <a:close/>
                <a:moveTo>
                  <a:pt x="869" y="0"/>
                </a:moveTo>
                <a:cubicBezTo>
                  <a:pt x="861" y="0"/>
                  <a:pt x="854" y="7"/>
                  <a:pt x="854" y="15"/>
                </a:cubicBezTo>
                <a:cubicBezTo>
                  <a:pt x="854" y="23"/>
                  <a:pt x="861" y="30"/>
                  <a:pt x="869" y="30"/>
                </a:cubicBezTo>
                <a:cubicBezTo>
                  <a:pt x="877" y="30"/>
                  <a:pt x="884" y="23"/>
                  <a:pt x="884" y="15"/>
                </a:cubicBezTo>
                <a:cubicBezTo>
                  <a:pt x="884" y="7"/>
                  <a:pt x="877" y="0"/>
                  <a:pt x="869" y="0"/>
                </a:cubicBezTo>
                <a:close/>
                <a:moveTo>
                  <a:pt x="869" y="33"/>
                </a:moveTo>
                <a:cubicBezTo>
                  <a:pt x="861" y="33"/>
                  <a:pt x="854" y="40"/>
                  <a:pt x="854" y="48"/>
                </a:cubicBezTo>
                <a:cubicBezTo>
                  <a:pt x="854" y="56"/>
                  <a:pt x="861" y="63"/>
                  <a:pt x="869" y="63"/>
                </a:cubicBezTo>
                <a:cubicBezTo>
                  <a:pt x="877" y="63"/>
                  <a:pt x="884" y="56"/>
                  <a:pt x="884" y="48"/>
                </a:cubicBezTo>
                <a:cubicBezTo>
                  <a:pt x="884" y="40"/>
                  <a:pt x="877" y="33"/>
                  <a:pt x="869" y="33"/>
                </a:cubicBezTo>
                <a:close/>
                <a:moveTo>
                  <a:pt x="869" y="66"/>
                </a:moveTo>
                <a:cubicBezTo>
                  <a:pt x="861" y="66"/>
                  <a:pt x="854" y="72"/>
                  <a:pt x="854" y="81"/>
                </a:cubicBezTo>
                <a:cubicBezTo>
                  <a:pt x="854" y="89"/>
                  <a:pt x="861" y="95"/>
                  <a:pt x="869" y="95"/>
                </a:cubicBezTo>
                <a:cubicBezTo>
                  <a:pt x="877" y="95"/>
                  <a:pt x="884" y="89"/>
                  <a:pt x="884" y="81"/>
                </a:cubicBezTo>
                <a:cubicBezTo>
                  <a:pt x="884" y="72"/>
                  <a:pt x="877" y="66"/>
                  <a:pt x="869" y="66"/>
                </a:cubicBezTo>
                <a:close/>
                <a:moveTo>
                  <a:pt x="869" y="99"/>
                </a:moveTo>
                <a:cubicBezTo>
                  <a:pt x="861" y="99"/>
                  <a:pt x="854" y="105"/>
                  <a:pt x="854" y="114"/>
                </a:cubicBezTo>
                <a:cubicBezTo>
                  <a:pt x="854" y="122"/>
                  <a:pt x="861" y="128"/>
                  <a:pt x="869" y="128"/>
                </a:cubicBezTo>
                <a:cubicBezTo>
                  <a:pt x="877" y="128"/>
                  <a:pt x="884" y="122"/>
                  <a:pt x="884" y="114"/>
                </a:cubicBezTo>
                <a:cubicBezTo>
                  <a:pt x="884" y="105"/>
                  <a:pt x="877" y="99"/>
                  <a:pt x="869" y="99"/>
                </a:cubicBezTo>
                <a:close/>
                <a:moveTo>
                  <a:pt x="869" y="132"/>
                </a:moveTo>
                <a:cubicBezTo>
                  <a:pt x="861" y="132"/>
                  <a:pt x="854" y="138"/>
                  <a:pt x="854" y="147"/>
                </a:cubicBezTo>
                <a:cubicBezTo>
                  <a:pt x="854" y="155"/>
                  <a:pt x="861" y="161"/>
                  <a:pt x="869" y="161"/>
                </a:cubicBezTo>
                <a:cubicBezTo>
                  <a:pt x="877" y="161"/>
                  <a:pt x="884" y="155"/>
                  <a:pt x="884" y="147"/>
                </a:cubicBezTo>
                <a:cubicBezTo>
                  <a:pt x="884" y="138"/>
                  <a:pt x="877" y="132"/>
                  <a:pt x="869" y="132"/>
                </a:cubicBezTo>
                <a:close/>
                <a:moveTo>
                  <a:pt x="869" y="165"/>
                </a:moveTo>
                <a:cubicBezTo>
                  <a:pt x="861" y="165"/>
                  <a:pt x="854" y="171"/>
                  <a:pt x="854" y="179"/>
                </a:cubicBezTo>
                <a:cubicBezTo>
                  <a:pt x="854" y="188"/>
                  <a:pt x="861" y="194"/>
                  <a:pt x="869" y="194"/>
                </a:cubicBezTo>
                <a:cubicBezTo>
                  <a:pt x="877" y="194"/>
                  <a:pt x="884" y="188"/>
                  <a:pt x="884" y="179"/>
                </a:cubicBezTo>
                <a:cubicBezTo>
                  <a:pt x="884" y="171"/>
                  <a:pt x="877" y="165"/>
                  <a:pt x="869" y="165"/>
                </a:cubicBezTo>
                <a:close/>
                <a:moveTo>
                  <a:pt x="869" y="198"/>
                </a:moveTo>
                <a:cubicBezTo>
                  <a:pt x="861" y="198"/>
                  <a:pt x="854" y="204"/>
                  <a:pt x="854" y="212"/>
                </a:cubicBezTo>
                <a:cubicBezTo>
                  <a:pt x="854" y="221"/>
                  <a:pt x="861" y="227"/>
                  <a:pt x="869" y="227"/>
                </a:cubicBezTo>
                <a:cubicBezTo>
                  <a:pt x="877" y="227"/>
                  <a:pt x="884" y="221"/>
                  <a:pt x="884" y="212"/>
                </a:cubicBezTo>
                <a:cubicBezTo>
                  <a:pt x="884" y="204"/>
                  <a:pt x="877" y="198"/>
                  <a:pt x="869" y="198"/>
                </a:cubicBezTo>
                <a:close/>
                <a:moveTo>
                  <a:pt x="869" y="230"/>
                </a:moveTo>
                <a:cubicBezTo>
                  <a:pt x="861" y="230"/>
                  <a:pt x="854" y="237"/>
                  <a:pt x="854" y="245"/>
                </a:cubicBezTo>
                <a:cubicBezTo>
                  <a:pt x="854" y="253"/>
                  <a:pt x="861" y="260"/>
                  <a:pt x="869" y="260"/>
                </a:cubicBezTo>
                <a:cubicBezTo>
                  <a:pt x="877" y="260"/>
                  <a:pt x="884" y="253"/>
                  <a:pt x="884" y="245"/>
                </a:cubicBezTo>
                <a:cubicBezTo>
                  <a:pt x="884" y="237"/>
                  <a:pt x="877" y="230"/>
                  <a:pt x="869" y="230"/>
                </a:cubicBezTo>
                <a:close/>
                <a:moveTo>
                  <a:pt x="869" y="263"/>
                </a:moveTo>
                <a:cubicBezTo>
                  <a:pt x="861" y="263"/>
                  <a:pt x="854" y="270"/>
                  <a:pt x="854" y="278"/>
                </a:cubicBezTo>
                <a:cubicBezTo>
                  <a:pt x="854" y="286"/>
                  <a:pt x="861" y="293"/>
                  <a:pt x="869" y="293"/>
                </a:cubicBezTo>
                <a:cubicBezTo>
                  <a:pt x="877" y="293"/>
                  <a:pt x="884" y="286"/>
                  <a:pt x="884" y="278"/>
                </a:cubicBezTo>
                <a:cubicBezTo>
                  <a:pt x="884" y="270"/>
                  <a:pt x="877" y="263"/>
                  <a:pt x="869" y="263"/>
                </a:cubicBezTo>
                <a:close/>
                <a:moveTo>
                  <a:pt x="869" y="296"/>
                </a:moveTo>
                <a:cubicBezTo>
                  <a:pt x="861" y="296"/>
                  <a:pt x="854" y="303"/>
                  <a:pt x="854" y="311"/>
                </a:cubicBezTo>
                <a:cubicBezTo>
                  <a:pt x="854" y="319"/>
                  <a:pt x="861" y="326"/>
                  <a:pt x="869" y="326"/>
                </a:cubicBezTo>
                <a:cubicBezTo>
                  <a:pt x="877" y="326"/>
                  <a:pt x="884" y="319"/>
                  <a:pt x="884" y="311"/>
                </a:cubicBezTo>
                <a:cubicBezTo>
                  <a:pt x="884" y="303"/>
                  <a:pt x="877" y="296"/>
                  <a:pt x="869" y="296"/>
                </a:cubicBezTo>
                <a:close/>
                <a:moveTo>
                  <a:pt x="869" y="329"/>
                </a:moveTo>
                <a:cubicBezTo>
                  <a:pt x="861" y="329"/>
                  <a:pt x="854" y="336"/>
                  <a:pt x="854" y="344"/>
                </a:cubicBezTo>
                <a:cubicBezTo>
                  <a:pt x="854" y="352"/>
                  <a:pt x="861" y="359"/>
                  <a:pt x="869" y="359"/>
                </a:cubicBezTo>
                <a:cubicBezTo>
                  <a:pt x="877" y="359"/>
                  <a:pt x="884" y="352"/>
                  <a:pt x="884" y="344"/>
                </a:cubicBezTo>
                <a:cubicBezTo>
                  <a:pt x="884" y="336"/>
                  <a:pt x="877" y="329"/>
                  <a:pt x="869" y="329"/>
                </a:cubicBezTo>
                <a:close/>
                <a:moveTo>
                  <a:pt x="869" y="362"/>
                </a:moveTo>
                <a:cubicBezTo>
                  <a:pt x="861" y="362"/>
                  <a:pt x="854" y="369"/>
                  <a:pt x="854" y="377"/>
                </a:cubicBezTo>
                <a:cubicBezTo>
                  <a:pt x="854" y="385"/>
                  <a:pt x="861" y="392"/>
                  <a:pt x="869" y="392"/>
                </a:cubicBezTo>
                <a:cubicBezTo>
                  <a:pt x="877" y="392"/>
                  <a:pt x="884" y="385"/>
                  <a:pt x="884" y="377"/>
                </a:cubicBezTo>
                <a:cubicBezTo>
                  <a:pt x="884" y="369"/>
                  <a:pt x="877" y="362"/>
                  <a:pt x="869" y="362"/>
                </a:cubicBezTo>
                <a:close/>
                <a:moveTo>
                  <a:pt x="869" y="395"/>
                </a:moveTo>
                <a:cubicBezTo>
                  <a:pt x="861" y="395"/>
                  <a:pt x="854" y="402"/>
                  <a:pt x="854" y="410"/>
                </a:cubicBezTo>
                <a:cubicBezTo>
                  <a:pt x="854" y="418"/>
                  <a:pt x="861" y="425"/>
                  <a:pt x="869" y="425"/>
                </a:cubicBezTo>
                <a:cubicBezTo>
                  <a:pt x="877" y="425"/>
                  <a:pt x="884" y="418"/>
                  <a:pt x="884" y="410"/>
                </a:cubicBezTo>
                <a:cubicBezTo>
                  <a:pt x="884" y="402"/>
                  <a:pt x="877" y="395"/>
                  <a:pt x="869" y="395"/>
                </a:cubicBezTo>
                <a:close/>
                <a:moveTo>
                  <a:pt x="869" y="428"/>
                </a:moveTo>
                <a:cubicBezTo>
                  <a:pt x="861" y="428"/>
                  <a:pt x="854" y="435"/>
                  <a:pt x="854" y="443"/>
                </a:cubicBezTo>
                <a:cubicBezTo>
                  <a:pt x="854" y="451"/>
                  <a:pt x="861" y="458"/>
                  <a:pt x="869" y="458"/>
                </a:cubicBezTo>
                <a:cubicBezTo>
                  <a:pt x="877" y="458"/>
                  <a:pt x="884" y="451"/>
                  <a:pt x="884" y="443"/>
                </a:cubicBezTo>
                <a:cubicBezTo>
                  <a:pt x="884" y="435"/>
                  <a:pt x="877" y="428"/>
                  <a:pt x="869" y="428"/>
                </a:cubicBezTo>
                <a:close/>
                <a:moveTo>
                  <a:pt x="869" y="461"/>
                </a:moveTo>
                <a:cubicBezTo>
                  <a:pt x="861" y="461"/>
                  <a:pt x="854" y="468"/>
                  <a:pt x="854" y="476"/>
                </a:cubicBezTo>
                <a:cubicBezTo>
                  <a:pt x="854" y="484"/>
                  <a:pt x="861" y="491"/>
                  <a:pt x="869" y="491"/>
                </a:cubicBezTo>
                <a:cubicBezTo>
                  <a:pt x="877" y="491"/>
                  <a:pt x="884" y="484"/>
                  <a:pt x="884" y="476"/>
                </a:cubicBezTo>
                <a:cubicBezTo>
                  <a:pt x="884" y="468"/>
                  <a:pt x="877" y="461"/>
                  <a:pt x="869" y="461"/>
                </a:cubicBezTo>
                <a:close/>
                <a:moveTo>
                  <a:pt x="869" y="494"/>
                </a:moveTo>
                <a:cubicBezTo>
                  <a:pt x="861" y="494"/>
                  <a:pt x="854" y="500"/>
                  <a:pt x="854" y="509"/>
                </a:cubicBezTo>
                <a:cubicBezTo>
                  <a:pt x="854" y="517"/>
                  <a:pt x="861" y="523"/>
                  <a:pt x="869" y="523"/>
                </a:cubicBezTo>
                <a:cubicBezTo>
                  <a:pt x="877" y="523"/>
                  <a:pt x="884" y="517"/>
                  <a:pt x="884" y="509"/>
                </a:cubicBezTo>
                <a:cubicBezTo>
                  <a:pt x="884" y="500"/>
                  <a:pt x="877" y="494"/>
                  <a:pt x="869" y="494"/>
                </a:cubicBezTo>
                <a:close/>
                <a:moveTo>
                  <a:pt x="869" y="527"/>
                </a:moveTo>
                <a:cubicBezTo>
                  <a:pt x="861" y="527"/>
                  <a:pt x="854" y="533"/>
                  <a:pt x="854" y="542"/>
                </a:cubicBezTo>
                <a:cubicBezTo>
                  <a:pt x="854" y="550"/>
                  <a:pt x="861" y="556"/>
                  <a:pt x="869" y="556"/>
                </a:cubicBezTo>
                <a:cubicBezTo>
                  <a:pt x="877" y="556"/>
                  <a:pt x="884" y="550"/>
                  <a:pt x="884" y="542"/>
                </a:cubicBezTo>
                <a:cubicBezTo>
                  <a:pt x="884" y="533"/>
                  <a:pt x="877" y="527"/>
                  <a:pt x="869" y="527"/>
                </a:cubicBezTo>
                <a:close/>
                <a:moveTo>
                  <a:pt x="869" y="560"/>
                </a:moveTo>
                <a:cubicBezTo>
                  <a:pt x="861" y="560"/>
                  <a:pt x="854" y="566"/>
                  <a:pt x="854" y="574"/>
                </a:cubicBezTo>
                <a:cubicBezTo>
                  <a:pt x="854" y="583"/>
                  <a:pt x="861" y="589"/>
                  <a:pt x="869" y="589"/>
                </a:cubicBezTo>
                <a:cubicBezTo>
                  <a:pt x="877" y="589"/>
                  <a:pt x="884" y="583"/>
                  <a:pt x="884" y="574"/>
                </a:cubicBezTo>
                <a:cubicBezTo>
                  <a:pt x="884" y="566"/>
                  <a:pt x="877" y="560"/>
                  <a:pt x="869" y="560"/>
                </a:cubicBezTo>
                <a:close/>
                <a:moveTo>
                  <a:pt x="869" y="593"/>
                </a:moveTo>
                <a:cubicBezTo>
                  <a:pt x="861" y="593"/>
                  <a:pt x="854" y="599"/>
                  <a:pt x="854" y="607"/>
                </a:cubicBezTo>
                <a:cubicBezTo>
                  <a:pt x="854" y="616"/>
                  <a:pt x="861" y="622"/>
                  <a:pt x="869" y="622"/>
                </a:cubicBezTo>
                <a:cubicBezTo>
                  <a:pt x="877" y="622"/>
                  <a:pt x="884" y="616"/>
                  <a:pt x="884" y="607"/>
                </a:cubicBezTo>
                <a:cubicBezTo>
                  <a:pt x="884" y="599"/>
                  <a:pt x="877" y="593"/>
                  <a:pt x="869" y="593"/>
                </a:cubicBezTo>
                <a:close/>
                <a:moveTo>
                  <a:pt x="869" y="625"/>
                </a:moveTo>
                <a:cubicBezTo>
                  <a:pt x="861" y="625"/>
                  <a:pt x="854" y="632"/>
                  <a:pt x="854" y="640"/>
                </a:cubicBezTo>
                <a:cubicBezTo>
                  <a:pt x="854" y="648"/>
                  <a:pt x="861" y="655"/>
                  <a:pt x="869" y="655"/>
                </a:cubicBezTo>
                <a:cubicBezTo>
                  <a:pt x="877" y="655"/>
                  <a:pt x="884" y="648"/>
                  <a:pt x="884" y="640"/>
                </a:cubicBezTo>
                <a:cubicBezTo>
                  <a:pt x="884" y="632"/>
                  <a:pt x="877" y="625"/>
                  <a:pt x="869" y="625"/>
                </a:cubicBezTo>
                <a:close/>
                <a:moveTo>
                  <a:pt x="869" y="658"/>
                </a:moveTo>
                <a:cubicBezTo>
                  <a:pt x="861" y="658"/>
                  <a:pt x="854" y="665"/>
                  <a:pt x="854" y="673"/>
                </a:cubicBezTo>
                <a:cubicBezTo>
                  <a:pt x="854" y="681"/>
                  <a:pt x="861" y="688"/>
                  <a:pt x="869" y="688"/>
                </a:cubicBezTo>
                <a:cubicBezTo>
                  <a:pt x="877" y="688"/>
                  <a:pt x="884" y="681"/>
                  <a:pt x="884" y="673"/>
                </a:cubicBezTo>
                <a:cubicBezTo>
                  <a:pt x="884" y="665"/>
                  <a:pt x="877" y="658"/>
                  <a:pt x="869" y="658"/>
                </a:cubicBezTo>
                <a:close/>
                <a:moveTo>
                  <a:pt x="869" y="691"/>
                </a:moveTo>
                <a:cubicBezTo>
                  <a:pt x="861" y="691"/>
                  <a:pt x="854" y="698"/>
                  <a:pt x="854" y="706"/>
                </a:cubicBezTo>
                <a:cubicBezTo>
                  <a:pt x="854" y="714"/>
                  <a:pt x="861" y="721"/>
                  <a:pt x="869" y="721"/>
                </a:cubicBezTo>
                <a:cubicBezTo>
                  <a:pt x="877" y="721"/>
                  <a:pt x="884" y="714"/>
                  <a:pt x="884" y="706"/>
                </a:cubicBezTo>
                <a:cubicBezTo>
                  <a:pt x="884" y="698"/>
                  <a:pt x="877" y="691"/>
                  <a:pt x="869" y="691"/>
                </a:cubicBezTo>
                <a:close/>
                <a:moveTo>
                  <a:pt x="869" y="724"/>
                </a:moveTo>
                <a:cubicBezTo>
                  <a:pt x="861" y="724"/>
                  <a:pt x="854" y="731"/>
                  <a:pt x="854" y="739"/>
                </a:cubicBezTo>
                <a:cubicBezTo>
                  <a:pt x="854" y="747"/>
                  <a:pt x="861" y="754"/>
                  <a:pt x="869" y="754"/>
                </a:cubicBezTo>
                <a:cubicBezTo>
                  <a:pt x="877" y="754"/>
                  <a:pt x="884" y="747"/>
                  <a:pt x="884" y="739"/>
                </a:cubicBezTo>
                <a:cubicBezTo>
                  <a:pt x="884" y="731"/>
                  <a:pt x="877" y="724"/>
                  <a:pt x="869" y="724"/>
                </a:cubicBezTo>
                <a:close/>
                <a:moveTo>
                  <a:pt x="869" y="757"/>
                </a:moveTo>
                <a:cubicBezTo>
                  <a:pt x="861" y="757"/>
                  <a:pt x="854" y="764"/>
                  <a:pt x="854" y="772"/>
                </a:cubicBezTo>
                <a:cubicBezTo>
                  <a:pt x="854" y="780"/>
                  <a:pt x="861" y="787"/>
                  <a:pt x="869" y="787"/>
                </a:cubicBezTo>
                <a:cubicBezTo>
                  <a:pt x="877" y="787"/>
                  <a:pt x="884" y="780"/>
                  <a:pt x="884" y="772"/>
                </a:cubicBezTo>
                <a:cubicBezTo>
                  <a:pt x="884" y="764"/>
                  <a:pt x="877" y="757"/>
                  <a:pt x="869" y="757"/>
                </a:cubicBezTo>
                <a:close/>
                <a:moveTo>
                  <a:pt x="869" y="790"/>
                </a:moveTo>
                <a:cubicBezTo>
                  <a:pt x="861" y="790"/>
                  <a:pt x="854" y="797"/>
                  <a:pt x="854" y="805"/>
                </a:cubicBezTo>
                <a:cubicBezTo>
                  <a:pt x="854" y="813"/>
                  <a:pt x="861" y="820"/>
                  <a:pt x="869" y="820"/>
                </a:cubicBezTo>
                <a:cubicBezTo>
                  <a:pt x="877" y="820"/>
                  <a:pt x="884" y="813"/>
                  <a:pt x="884" y="805"/>
                </a:cubicBezTo>
                <a:cubicBezTo>
                  <a:pt x="884" y="797"/>
                  <a:pt x="877" y="790"/>
                  <a:pt x="869" y="790"/>
                </a:cubicBezTo>
                <a:close/>
                <a:moveTo>
                  <a:pt x="869" y="823"/>
                </a:moveTo>
                <a:cubicBezTo>
                  <a:pt x="861" y="823"/>
                  <a:pt x="854" y="830"/>
                  <a:pt x="854" y="838"/>
                </a:cubicBezTo>
                <a:cubicBezTo>
                  <a:pt x="854" y="846"/>
                  <a:pt x="861" y="853"/>
                  <a:pt x="869" y="853"/>
                </a:cubicBezTo>
                <a:cubicBezTo>
                  <a:pt x="877" y="853"/>
                  <a:pt x="884" y="846"/>
                  <a:pt x="884" y="838"/>
                </a:cubicBezTo>
                <a:cubicBezTo>
                  <a:pt x="884" y="830"/>
                  <a:pt x="877" y="823"/>
                  <a:pt x="869" y="823"/>
                </a:cubicBezTo>
                <a:close/>
                <a:moveTo>
                  <a:pt x="869" y="856"/>
                </a:moveTo>
                <a:cubicBezTo>
                  <a:pt x="861" y="856"/>
                  <a:pt x="854" y="863"/>
                  <a:pt x="854" y="871"/>
                </a:cubicBezTo>
                <a:cubicBezTo>
                  <a:pt x="854" y="879"/>
                  <a:pt x="861" y="886"/>
                  <a:pt x="869" y="886"/>
                </a:cubicBezTo>
                <a:cubicBezTo>
                  <a:pt x="877" y="886"/>
                  <a:pt x="884" y="879"/>
                  <a:pt x="884" y="871"/>
                </a:cubicBezTo>
                <a:cubicBezTo>
                  <a:pt x="884" y="863"/>
                  <a:pt x="877" y="856"/>
                  <a:pt x="869" y="856"/>
                </a:cubicBezTo>
                <a:close/>
                <a:moveTo>
                  <a:pt x="869" y="889"/>
                </a:moveTo>
                <a:cubicBezTo>
                  <a:pt x="861" y="889"/>
                  <a:pt x="854" y="895"/>
                  <a:pt x="854" y="904"/>
                </a:cubicBezTo>
                <a:cubicBezTo>
                  <a:pt x="854" y="912"/>
                  <a:pt x="861" y="918"/>
                  <a:pt x="869" y="918"/>
                </a:cubicBezTo>
                <a:cubicBezTo>
                  <a:pt x="877" y="918"/>
                  <a:pt x="884" y="912"/>
                  <a:pt x="884" y="904"/>
                </a:cubicBezTo>
                <a:cubicBezTo>
                  <a:pt x="884" y="895"/>
                  <a:pt x="877" y="889"/>
                  <a:pt x="869" y="889"/>
                </a:cubicBezTo>
                <a:close/>
                <a:moveTo>
                  <a:pt x="869" y="922"/>
                </a:moveTo>
                <a:cubicBezTo>
                  <a:pt x="861" y="922"/>
                  <a:pt x="854" y="928"/>
                  <a:pt x="854" y="937"/>
                </a:cubicBezTo>
                <a:cubicBezTo>
                  <a:pt x="854" y="945"/>
                  <a:pt x="861" y="951"/>
                  <a:pt x="869" y="951"/>
                </a:cubicBezTo>
                <a:cubicBezTo>
                  <a:pt x="877" y="951"/>
                  <a:pt x="884" y="945"/>
                  <a:pt x="884" y="937"/>
                </a:cubicBezTo>
                <a:cubicBezTo>
                  <a:pt x="884" y="928"/>
                  <a:pt x="877" y="922"/>
                  <a:pt x="869" y="922"/>
                </a:cubicBezTo>
                <a:close/>
                <a:moveTo>
                  <a:pt x="869" y="955"/>
                </a:moveTo>
                <a:cubicBezTo>
                  <a:pt x="861" y="955"/>
                  <a:pt x="854" y="961"/>
                  <a:pt x="854" y="970"/>
                </a:cubicBezTo>
                <a:cubicBezTo>
                  <a:pt x="854" y="978"/>
                  <a:pt x="861" y="984"/>
                  <a:pt x="869" y="984"/>
                </a:cubicBezTo>
                <a:cubicBezTo>
                  <a:pt x="877" y="984"/>
                  <a:pt x="884" y="978"/>
                  <a:pt x="884" y="970"/>
                </a:cubicBezTo>
                <a:cubicBezTo>
                  <a:pt x="884" y="961"/>
                  <a:pt x="877" y="955"/>
                  <a:pt x="869" y="955"/>
                </a:cubicBezTo>
                <a:close/>
                <a:moveTo>
                  <a:pt x="869" y="988"/>
                </a:moveTo>
                <a:cubicBezTo>
                  <a:pt x="861" y="988"/>
                  <a:pt x="854" y="994"/>
                  <a:pt x="854" y="1002"/>
                </a:cubicBezTo>
                <a:cubicBezTo>
                  <a:pt x="854" y="1011"/>
                  <a:pt x="861" y="1017"/>
                  <a:pt x="869" y="1017"/>
                </a:cubicBezTo>
                <a:cubicBezTo>
                  <a:pt x="877" y="1017"/>
                  <a:pt x="884" y="1011"/>
                  <a:pt x="884" y="1002"/>
                </a:cubicBezTo>
                <a:cubicBezTo>
                  <a:pt x="884" y="994"/>
                  <a:pt x="877" y="988"/>
                  <a:pt x="869" y="988"/>
                </a:cubicBezTo>
                <a:close/>
                <a:moveTo>
                  <a:pt x="869" y="1021"/>
                </a:moveTo>
                <a:cubicBezTo>
                  <a:pt x="861" y="1021"/>
                  <a:pt x="854" y="1027"/>
                  <a:pt x="854" y="1035"/>
                </a:cubicBezTo>
                <a:cubicBezTo>
                  <a:pt x="854" y="1044"/>
                  <a:pt x="861" y="1050"/>
                  <a:pt x="869" y="1050"/>
                </a:cubicBezTo>
                <a:cubicBezTo>
                  <a:pt x="877" y="1050"/>
                  <a:pt x="884" y="1044"/>
                  <a:pt x="884" y="1035"/>
                </a:cubicBezTo>
                <a:cubicBezTo>
                  <a:pt x="884" y="1027"/>
                  <a:pt x="877" y="1021"/>
                  <a:pt x="869" y="1021"/>
                </a:cubicBezTo>
                <a:close/>
                <a:moveTo>
                  <a:pt x="869" y="1053"/>
                </a:moveTo>
                <a:cubicBezTo>
                  <a:pt x="861" y="1053"/>
                  <a:pt x="854" y="1060"/>
                  <a:pt x="854" y="1068"/>
                </a:cubicBezTo>
                <a:cubicBezTo>
                  <a:pt x="854" y="1076"/>
                  <a:pt x="861" y="1083"/>
                  <a:pt x="869" y="1083"/>
                </a:cubicBezTo>
                <a:cubicBezTo>
                  <a:pt x="877" y="1083"/>
                  <a:pt x="884" y="1076"/>
                  <a:pt x="884" y="1068"/>
                </a:cubicBezTo>
                <a:cubicBezTo>
                  <a:pt x="884" y="1060"/>
                  <a:pt x="877" y="1053"/>
                  <a:pt x="869" y="1053"/>
                </a:cubicBezTo>
                <a:close/>
                <a:moveTo>
                  <a:pt x="869" y="1086"/>
                </a:moveTo>
                <a:cubicBezTo>
                  <a:pt x="861" y="1086"/>
                  <a:pt x="854" y="1093"/>
                  <a:pt x="854" y="1101"/>
                </a:cubicBezTo>
                <a:cubicBezTo>
                  <a:pt x="854" y="1109"/>
                  <a:pt x="861" y="1116"/>
                  <a:pt x="869" y="1116"/>
                </a:cubicBezTo>
                <a:cubicBezTo>
                  <a:pt x="877" y="1116"/>
                  <a:pt x="884" y="1109"/>
                  <a:pt x="884" y="1101"/>
                </a:cubicBezTo>
                <a:cubicBezTo>
                  <a:pt x="884" y="1093"/>
                  <a:pt x="877" y="1086"/>
                  <a:pt x="869" y="1086"/>
                </a:cubicBezTo>
                <a:close/>
                <a:moveTo>
                  <a:pt x="869" y="1119"/>
                </a:moveTo>
                <a:cubicBezTo>
                  <a:pt x="861" y="1119"/>
                  <a:pt x="854" y="1126"/>
                  <a:pt x="854" y="1134"/>
                </a:cubicBezTo>
                <a:cubicBezTo>
                  <a:pt x="854" y="1142"/>
                  <a:pt x="861" y="1149"/>
                  <a:pt x="869" y="1149"/>
                </a:cubicBezTo>
                <a:cubicBezTo>
                  <a:pt x="877" y="1149"/>
                  <a:pt x="884" y="1142"/>
                  <a:pt x="884" y="1134"/>
                </a:cubicBezTo>
                <a:cubicBezTo>
                  <a:pt x="884" y="1126"/>
                  <a:pt x="877" y="1119"/>
                  <a:pt x="869" y="1119"/>
                </a:cubicBezTo>
                <a:close/>
                <a:moveTo>
                  <a:pt x="869" y="1152"/>
                </a:moveTo>
                <a:cubicBezTo>
                  <a:pt x="861" y="1152"/>
                  <a:pt x="854" y="1159"/>
                  <a:pt x="854" y="1167"/>
                </a:cubicBezTo>
                <a:cubicBezTo>
                  <a:pt x="854" y="1175"/>
                  <a:pt x="861" y="1182"/>
                  <a:pt x="869" y="1182"/>
                </a:cubicBezTo>
                <a:cubicBezTo>
                  <a:pt x="877" y="1182"/>
                  <a:pt x="884" y="1175"/>
                  <a:pt x="884" y="1167"/>
                </a:cubicBezTo>
                <a:cubicBezTo>
                  <a:pt x="884" y="1159"/>
                  <a:pt x="877" y="1152"/>
                  <a:pt x="869" y="1152"/>
                </a:cubicBezTo>
                <a:close/>
                <a:moveTo>
                  <a:pt x="869" y="1185"/>
                </a:moveTo>
                <a:cubicBezTo>
                  <a:pt x="861" y="1185"/>
                  <a:pt x="854" y="1192"/>
                  <a:pt x="854" y="1200"/>
                </a:cubicBezTo>
                <a:cubicBezTo>
                  <a:pt x="854" y="1208"/>
                  <a:pt x="861" y="1215"/>
                  <a:pt x="869" y="1215"/>
                </a:cubicBezTo>
                <a:cubicBezTo>
                  <a:pt x="877" y="1215"/>
                  <a:pt x="884" y="1208"/>
                  <a:pt x="884" y="1200"/>
                </a:cubicBezTo>
                <a:cubicBezTo>
                  <a:pt x="884" y="1192"/>
                  <a:pt x="877" y="1185"/>
                  <a:pt x="869" y="1185"/>
                </a:cubicBezTo>
                <a:close/>
                <a:moveTo>
                  <a:pt x="869" y="1218"/>
                </a:moveTo>
                <a:cubicBezTo>
                  <a:pt x="861" y="1218"/>
                  <a:pt x="854" y="1225"/>
                  <a:pt x="854" y="1233"/>
                </a:cubicBezTo>
                <a:cubicBezTo>
                  <a:pt x="854" y="1241"/>
                  <a:pt x="861" y="1248"/>
                  <a:pt x="869" y="1248"/>
                </a:cubicBezTo>
                <a:cubicBezTo>
                  <a:pt x="877" y="1248"/>
                  <a:pt x="884" y="1241"/>
                  <a:pt x="884" y="1233"/>
                </a:cubicBezTo>
                <a:cubicBezTo>
                  <a:pt x="884" y="1225"/>
                  <a:pt x="877" y="1218"/>
                  <a:pt x="869" y="1218"/>
                </a:cubicBezTo>
                <a:close/>
                <a:moveTo>
                  <a:pt x="869" y="1251"/>
                </a:moveTo>
                <a:cubicBezTo>
                  <a:pt x="861" y="1251"/>
                  <a:pt x="854" y="1258"/>
                  <a:pt x="854" y="1266"/>
                </a:cubicBezTo>
                <a:cubicBezTo>
                  <a:pt x="854" y="1274"/>
                  <a:pt x="861" y="1281"/>
                  <a:pt x="869" y="1281"/>
                </a:cubicBezTo>
                <a:cubicBezTo>
                  <a:pt x="877" y="1281"/>
                  <a:pt x="884" y="1274"/>
                  <a:pt x="884" y="1266"/>
                </a:cubicBezTo>
                <a:cubicBezTo>
                  <a:pt x="884" y="1258"/>
                  <a:pt x="877" y="1251"/>
                  <a:pt x="869" y="1251"/>
                </a:cubicBezTo>
                <a:close/>
                <a:moveTo>
                  <a:pt x="869" y="1284"/>
                </a:moveTo>
                <a:cubicBezTo>
                  <a:pt x="861" y="1284"/>
                  <a:pt x="854" y="1291"/>
                  <a:pt x="854" y="1299"/>
                </a:cubicBezTo>
                <a:cubicBezTo>
                  <a:pt x="854" y="1307"/>
                  <a:pt x="861" y="1314"/>
                  <a:pt x="869" y="1314"/>
                </a:cubicBezTo>
                <a:cubicBezTo>
                  <a:pt x="877" y="1314"/>
                  <a:pt x="884" y="1307"/>
                  <a:pt x="884" y="1299"/>
                </a:cubicBezTo>
                <a:cubicBezTo>
                  <a:pt x="884" y="1291"/>
                  <a:pt x="877" y="1284"/>
                  <a:pt x="869" y="1284"/>
                </a:cubicBezTo>
                <a:close/>
                <a:moveTo>
                  <a:pt x="869" y="1317"/>
                </a:moveTo>
                <a:cubicBezTo>
                  <a:pt x="861" y="1317"/>
                  <a:pt x="854" y="1323"/>
                  <a:pt x="854" y="1332"/>
                </a:cubicBezTo>
                <a:cubicBezTo>
                  <a:pt x="854" y="1340"/>
                  <a:pt x="861" y="1346"/>
                  <a:pt x="869" y="1346"/>
                </a:cubicBezTo>
                <a:cubicBezTo>
                  <a:pt x="877" y="1346"/>
                  <a:pt x="884" y="1340"/>
                  <a:pt x="884" y="1332"/>
                </a:cubicBezTo>
                <a:cubicBezTo>
                  <a:pt x="884" y="1323"/>
                  <a:pt x="877" y="1317"/>
                  <a:pt x="869" y="1317"/>
                </a:cubicBezTo>
                <a:close/>
                <a:moveTo>
                  <a:pt x="869" y="1350"/>
                </a:moveTo>
                <a:cubicBezTo>
                  <a:pt x="861" y="1350"/>
                  <a:pt x="854" y="1356"/>
                  <a:pt x="854" y="1365"/>
                </a:cubicBezTo>
                <a:cubicBezTo>
                  <a:pt x="854" y="1373"/>
                  <a:pt x="861" y="1379"/>
                  <a:pt x="869" y="1379"/>
                </a:cubicBezTo>
                <a:cubicBezTo>
                  <a:pt x="877" y="1379"/>
                  <a:pt x="884" y="1373"/>
                  <a:pt x="884" y="1365"/>
                </a:cubicBezTo>
                <a:cubicBezTo>
                  <a:pt x="884" y="1356"/>
                  <a:pt x="877" y="1350"/>
                  <a:pt x="869" y="1350"/>
                </a:cubicBezTo>
                <a:close/>
                <a:moveTo>
                  <a:pt x="869" y="1383"/>
                </a:moveTo>
                <a:cubicBezTo>
                  <a:pt x="861" y="1383"/>
                  <a:pt x="854" y="1389"/>
                  <a:pt x="854" y="1397"/>
                </a:cubicBezTo>
                <a:cubicBezTo>
                  <a:pt x="854" y="1406"/>
                  <a:pt x="861" y="1412"/>
                  <a:pt x="869" y="1412"/>
                </a:cubicBezTo>
                <a:cubicBezTo>
                  <a:pt x="877" y="1412"/>
                  <a:pt x="884" y="1406"/>
                  <a:pt x="884" y="1397"/>
                </a:cubicBezTo>
                <a:cubicBezTo>
                  <a:pt x="884" y="1389"/>
                  <a:pt x="877" y="1383"/>
                  <a:pt x="869" y="1383"/>
                </a:cubicBezTo>
                <a:close/>
                <a:moveTo>
                  <a:pt x="869" y="1416"/>
                </a:moveTo>
                <a:cubicBezTo>
                  <a:pt x="861" y="1416"/>
                  <a:pt x="854" y="1422"/>
                  <a:pt x="854" y="1430"/>
                </a:cubicBezTo>
                <a:cubicBezTo>
                  <a:pt x="854" y="1439"/>
                  <a:pt x="861" y="1445"/>
                  <a:pt x="869" y="1445"/>
                </a:cubicBezTo>
                <a:cubicBezTo>
                  <a:pt x="877" y="1445"/>
                  <a:pt x="884" y="1439"/>
                  <a:pt x="884" y="1430"/>
                </a:cubicBezTo>
                <a:cubicBezTo>
                  <a:pt x="884" y="1422"/>
                  <a:pt x="877" y="1416"/>
                  <a:pt x="869" y="1416"/>
                </a:cubicBezTo>
                <a:close/>
                <a:moveTo>
                  <a:pt x="902" y="0"/>
                </a:moveTo>
                <a:cubicBezTo>
                  <a:pt x="894" y="0"/>
                  <a:pt x="887" y="7"/>
                  <a:pt x="887" y="15"/>
                </a:cubicBezTo>
                <a:cubicBezTo>
                  <a:pt x="887" y="23"/>
                  <a:pt x="894" y="30"/>
                  <a:pt x="902" y="30"/>
                </a:cubicBezTo>
                <a:cubicBezTo>
                  <a:pt x="910" y="30"/>
                  <a:pt x="917" y="23"/>
                  <a:pt x="917" y="15"/>
                </a:cubicBezTo>
                <a:cubicBezTo>
                  <a:pt x="917" y="7"/>
                  <a:pt x="910" y="0"/>
                  <a:pt x="902" y="0"/>
                </a:cubicBezTo>
                <a:close/>
                <a:moveTo>
                  <a:pt x="902" y="33"/>
                </a:moveTo>
                <a:cubicBezTo>
                  <a:pt x="894" y="33"/>
                  <a:pt x="887" y="40"/>
                  <a:pt x="887" y="48"/>
                </a:cubicBezTo>
                <a:cubicBezTo>
                  <a:pt x="887" y="56"/>
                  <a:pt x="894" y="63"/>
                  <a:pt x="902" y="63"/>
                </a:cubicBezTo>
                <a:cubicBezTo>
                  <a:pt x="910" y="63"/>
                  <a:pt x="917" y="56"/>
                  <a:pt x="917" y="48"/>
                </a:cubicBezTo>
                <a:cubicBezTo>
                  <a:pt x="917" y="40"/>
                  <a:pt x="910" y="33"/>
                  <a:pt x="902" y="33"/>
                </a:cubicBezTo>
                <a:close/>
                <a:moveTo>
                  <a:pt x="902" y="66"/>
                </a:moveTo>
                <a:cubicBezTo>
                  <a:pt x="894" y="66"/>
                  <a:pt x="887" y="72"/>
                  <a:pt x="887" y="81"/>
                </a:cubicBezTo>
                <a:cubicBezTo>
                  <a:pt x="887" y="89"/>
                  <a:pt x="894" y="95"/>
                  <a:pt x="902" y="95"/>
                </a:cubicBezTo>
                <a:cubicBezTo>
                  <a:pt x="910" y="95"/>
                  <a:pt x="917" y="89"/>
                  <a:pt x="917" y="81"/>
                </a:cubicBezTo>
                <a:cubicBezTo>
                  <a:pt x="917" y="72"/>
                  <a:pt x="910" y="66"/>
                  <a:pt x="902" y="66"/>
                </a:cubicBezTo>
                <a:close/>
                <a:moveTo>
                  <a:pt x="902" y="99"/>
                </a:moveTo>
                <a:cubicBezTo>
                  <a:pt x="894" y="99"/>
                  <a:pt x="887" y="105"/>
                  <a:pt x="887" y="114"/>
                </a:cubicBezTo>
                <a:cubicBezTo>
                  <a:pt x="887" y="122"/>
                  <a:pt x="894" y="128"/>
                  <a:pt x="902" y="128"/>
                </a:cubicBezTo>
                <a:cubicBezTo>
                  <a:pt x="910" y="128"/>
                  <a:pt x="917" y="122"/>
                  <a:pt x="917" y="114"/>
                </a:cubicBezTo>
                <a:cubicBezTo>
                  <a:pt x="917" y="105"/>
                  <a:pt x="910" y="99"/>
                  <a:pt x="902" y="99"/>
                </a:cubicBezTo>
                <a:close/>
                <a:moveTo>
                  <a:pt x="902" y="132"/>
                </a:moveTo>
                <a:cubicBezTo>
                  <a:pt x="894" y="132"/>
                  <a:pt x="887" y="138"/>
                  <a:pt x="887" y="147"/>
                </a:cubicBezTo>
                <a:cubicBezTo>
                  <a:pt x="887" y="155"/>
                  <a:pt x="894" y="161"/>
                  <a:pt x="902" y="161"/>
                </a:cubicBezTo>
                <a:cubicBezTo>
                  <a:pt x="910" y="161"/>
                  <a:pt x="917" y="155"/>
                  <a:pt x="917" y="147"/>
                </a:cubicBezTo>
                <a:cubicBezTo>
                  <a:pt x="917" y="138"/>
                  <a:pt x="910" y="132"/>
                  <a:pt x="902" y="132"/>
                </a:cubicBezTo>
                <a:close/>
                <a:moveTo>
                  <a:pt x="902" y="165"/>
                </a:moveTo>
                <a:cubicBezTo>
                  <a:pt x="894" y="165"/>
                  <a:pt x="887" y="171"/>
                  <a:pt x="887" y="179"/>
                </a:cubicBezTo>
                <a:cubicBezTo>
                  <a:pt x="887" y="188"/>
                  <a:pt x="894" y="194"/>
                  <a:pt x="902" y="194"/>
                </a:cubicBezTo>
                <a:cubicBezTo>
                  <a:pt x="910" y="194"/>
                  <a:pt x="917" y="188"/>
                  <a:pt x="917" y="179"/>
                </a:cubicBezTo>
                <a:cubicBezTo>
                  <a:pt x="917" y="171"/>
                  <a:pt x="910" y="165"/>
                  <a:pt x="902" y="165"/>
                </a:cubicBezTo>
                <a:close/>
                <a:moveTo>
                  <a:pt x="902" y="198"/>
                </a:moveTo>
                <a:cubicBezTo>
                  <a:pt x="894" y="198"/>
                  <a:pt x="887" y="204"/>
                  <a:pt x="887" y="212"/>
                </a:cubicBezTo>
                <a:cubicBezTo>
                  <a:pt x="887" y="221"/>
                  <a:pt x="894" y="227"/>
                  <a:pt x="902" y="227"/>
                </a:cubicBezTo>
                <a:cubicBezTo>
                  <a:pt x="910" y="227"/>
                  <a:pt x="917" y="221"/>
                  <a:pt x="917" y="212"/>
                </a:cubicBezTo>
                <a:cubicBezTo>
                  <a:pt x="917" y="204"/>
                  <a:pt x="910" y="198"/>
                  <a:pt x="902" y="198"/>
                </a:cubicBezTo>
                <a:close/>
                <a:moveTo>
                  <a:pt x="902" y="230"/>
                </a:moveTo>
                <a:cubicBezTo>
                  <a:pt x="894" y="230"/>
                  <a:pt x="887" y="237"/>
                  <a:pt x="887" y="245"/>
                </a:cubicBezTo>
                <a:cubicBezTo>
                  <a:pt x="887" y="253"/>
                  <a:pt x="894" y="260"/>
                  <a:pt x="902" y="260"/>
                </a:cubicBezTo>
                <a:cubicBezTo>
                  <a:pt x="910" y="260"/>
                  <a:pt x="917" y="253"/>
                  <a:pt x="917" y="245"/>
                </a:cubicBezTo>
                <a:cubicBezTo>
                  <a:pt x="917" y="237"/>
                  <a:pt x="910" y="230"/>
                  <a:pt x="902" y="230"/>
                </a:cubicBezTo>
                <a:close/>
                <a:moveTo>
                  <a:pt x="902" y="263"/>
                </a:moveTo>
                <a:cubicBezTo>
                  <a:pt x="894" y="263"/>
                  <a:pt x="887" y="270"/>
                  <a:pt x="887" y="278"/>
                </a:cubicBezTo>
                <a:cubicBezTo>
                  <a:pt x="887" y="286"/>
                  <a:pt x="894" y="293"/>
                  <a:pt x="902" y="293"/>
                </a:cubicBezTo>
                <a:cubicBezTo>
                  <a:pt x="910" y="293"/>
                  <a:pt x="917" y="286"/>
                  <a:pt x="917" y="278"/>
                </a:cubicBezTo>
                <a:cubicBezTo>
                  <a:pt x="917" y="270"/>
                  <a:pt x="910" y="263"/>
                  <a:pt x="902" y="263"/>
                </a:cubicBezTo>
                <a:close/>
                <a:moveTo>
                  <a:pt x="902" y="296"/>
                </a:moveTo>
                <a:cubicBezTo>
                  <a:pt x="894" y="296"/>
                  <a:pt x="887" y="303"/>
                  <a:pt x="887" y="311"/>
                </a:cubicBezTo>
                <a:cubicBezTo>
                  <a:pt x="887" y="319"/>
                  <a:pt x="894" y="326"/>
                  <a:pt x="902" y="326"/>
                </a:cubicBezTo>
                <a:cubicBezTo>
                  <a:pt x="910" y="326"/>
                  <a:pt x="917" y="319"/>
                  <a:pt x="917" y="311"/>
                </a:cubicBezTo>
                <a:cubicBezTo>
                  <a:pt x="917" y="303"/>
                  <a:pt x="910" y="296"/>
                  <a:pt x="902" y="296"/>
                </a:cubicBezTo>
                <a:close/>
                <a:moveTo>
                  <a:pt x="902" y="329"/>
                </a:moveTo>
                <a:cubicBezTo>
                  <a:pt x="894" y="329"/>
                  <a:pt x="887" y="336"/>
                  <a:pt x="887" y="344"/>
                </a:cubicBezTo>
                <a:cubicBezTo>
                  <a:pt x="887" y="352"/>
                  <a:pt x="894" y="359"/>
                  <a:pt x="902" y="359"/>
                </a:cubicBezTo>
                <a:cubicBezTo>
                  <a:pt x="910" y="359"/>
                  <a:pt x="917" y="352"/>
                  <a:pt x="917" y="344"/>
                </a:cubicBezTo>
                <a:cubicBezTo>
                  <a:pt x="917" y="336"/>
                  <a:pt x="910" y="329"/>
                  <a:pt x="902" y="329"/>
                </a:cubicBezTo>
                <a:close/>
                <a:moveTo>
                  <a:pt x="902" y="362"/>
                </a:moveTo>
                <a:cubicBezTo>
                  <a:pt x="894" y="362"/>
                  <a:pt x="887" y="369"/>
                  <a:pt x="887" y="377"/>
                </a:cubicBezTo>
                <a:cubicBezTo>
                  <a:pt x="887" y="385"/>
                  <a:pt x="894" y="392"/>
                  <a:pt x="902" y="392"/>
                </a:cubicBezTo>
                <a:cubicBezTo>
                  <a:pt x="910" y="392"/>
                  <a:pt x="917" y="385"/>
                  <a:pt x="917" y="377"/>
                </a:cubicBezTo>
                <a:cubicBezTo>
                  <a:pt x="917" y="369"/>
                  <a:pt x="910" y="362"/>
                  <a:pt x="902" y="362"/>
                </a:cubicBezTo>
                <a:close/>
                <a:moveTo>
                  <a:pt x="902" y="395"/>
                </a:moveTo>
                <a:cubicBezTo>
                  <a:pt x="894" y="395"/>
                  <a:pt x="887" y="402"/>
                  <a:pt x="887" y="410"/>
                </a:cubicBezTo>
                <a:cubicBezTo>
                  <a:pt x="887" y="418"/>
                  <a:pt x="894" y="425"/>
                  <a:pt x="902" y="425"/>
                </a:cubicBezTo>
                <a:cubicBezTo>
                  <a:pt x="910" y="425"/>
                  <a:pt x="917" y="418"/>
                  <a:pt x="917" y="410"/>
                </a:cubicBezTo>
                <a:cubicBezTo>
                  <a:pt x="917" y="402"/>
                  <a:pt x="910" y="395"/>
                  <a:pt x="902" y="395"/>
                </a:cubicBezTo>
                <a:close/>
                <a:moveTo>
                  <a:pt x="902" y="428"/>
                </a:moveTo>
                <a:cubicBezTo>
                  <a:pt x="894" y="428"/>
                  <a:pt x="887" y="435"/>
                  <a:pt x="887" y="443"/>
                </a:cubicBezTo>
                <a:cubicBezTo>
                  <a:pt x="887" y="451"/>
                  <a:pt x="894" y="458"/>
                  <a:pt x="902" y="458"/>
                </a:cubicBezTo>
                <a:cubicBezTo>
                  <a:pt x="910" y="458"/>
                  <a:pt x="917" y="451"/>
                  <a:pt x="917" y="443"/>
                </a:cubicBezTo>
                <a:cubicBezTo>
                  <a:pt x="917" y="435"/>
                  <a:pt x="910" y="428"/>
                  <a:pt x="902" y="428"/>
                </a:cubicBezTo>
                <a:close/>
                <a:moveTo>
                  <a:pt x="902" y="461"/>
                </a:moveTo>
                <a:cubicBezTo>
                  <a:pt x="894" y="461"/>
                  <a:pt x="887" y="468"/>
                  <a:pt x="887" y="476"/>
                </a:cubicBezTo>
                <a:cubicBezTo>
                  <a:pt x="887" y="484"/>
                  <a:pt x="894" y="491"/>
                  <a:pt x="902" y="491"/>
                </a:cubicBezTo>
                <a:cubicBezTo>
                  <a:pt x="910" y="491"/>
                  <a:pt x="917" y="484"/>
                  <a:pt x="917" y="476"/>
                </a:cubicBezTo>
                <a:cubicBezTo>
                  <a:pt x="917" y="468"/>
                  <a:pt x="910" y="461"/>
                  <a:pt x="902" y="461"/>
                </a:cubicBezTo>
                <a:close/>
                <a:moveTo>
                  <a:pt x="902" y="494"/>
                </a:moveTo>
                <a:cubicBezTo>
                  <a:pt x="894" y="494"/>
                  <a:pt x="887" y="500"/>
                  <a:pt x="887" y="509"/>
                </a:cubicBezTo>
                <a:cubicBezTo>
                  <a:pt x="887" y="517"/>
                  <a:pt x="894" y="523"/>
                  <a:pt x="902" y="523"/>
                </a:cubicBezTo>
                <a:cubicBezTo>
                  <a:pt x="910" y="523"/>
                  <a:pt x="917" y="517"/>
                  <a:pt x="917" y="509"/>
                </a:cubicBezTo>
                <a:cubicBezTo>
                  <a:pt x="917" y="500"/>
                  <a:pt x="910" y="494"/>
                  <a:pt x="902" y="494"/>
                </a:cubicBezTo>
                <a:close/>
                <a:moveTo>
                  <a:pt x="902" y="527"/>
                </a:moveTo>
                <a:cubicBezTo>
                  <a:pt x="894" y="527"/>
                  <a:pt x="887" y="533"/>
                  <a:pt x="887" y="542"/>
                </a:cubicBezTo>
                <a:cubicBezTo>
                  <a:pt x="887" y="550"/>
                  <a:pt x="894" y="556"/>
                  <a:pt x="902" y="556"/>
                </a:cubicBezTo>
                <a:cubicBezTo>
                  <a:pt x="910" y="556"/>
                  <a:pt x="917" y="550"/>
                  <a:pt x="917" y="542"/>
                </a:cubicBezTo>
                <a:cubicBezTo>
                  <a:pt x="917" y="533"/>
                  <a:pt x="910" y="527"/>
                  <a:pt x="902" y="527"/>
                </a:cubicBezTo>
                <a:close/>
                <a:moveTo>
                  <a:pt x="902" y="560"/>
                </a:moveTo>
                <a:cubicBezTo>
                  <a:pt x="894" y="560"/>
                  <a:pt x="887" y="566"/>
                  <a:pt x="887" y="574"/>
                </a:cubicBezTo>
                <a:cubicBezTo>
                  <a:pt x="887" y="583"/>
                  <a:pt x="894" y="589"/>
                  <a:pt x="902" y="589"/>
                </a:cubicBezTo>
                <a:cubicBezTo>
                  <a:pt x="910" y="589"/>
                  <a:pt x="917" y="583"/>
                  <a:pt x="917" y="574"/>
                </a:cubicBezTo>
                <a:cubicBezTo>
                  <a:pt x="917" y="566"/>
                  <a:pt x="910" y="560"/>
                  <a:pt x="902" y="560"/>
                </a:cubicBezTo>
                <a:close/>
                <a:moveTo>
                  <a:pt x="902" y="593"/>
                </a:moveTo>
                <a:cubicBezTo>
                  <a:pt x="894" y="593"/>
                  <a:pt x="887" y="599"/>
                  <a:pt x="887" y="607"/>
                </a:cubicBezTo>
                <a:cubicBezTo>
                  <a:pt x="887" y="616"/>
                  <a:pt x="894" y="622"/>
                  <a:pt x="902" y="622"/>
                </a:cubicBezTo>
                <a:cubicBezTo>
                  <a:pt x="910" y="622"/>
                  <a:pt x="917" y="616"/>
                  <a:pt x="917" y="607"/>
                </a:cubicBezTo>
                <a:cubicBezTo>
                  <a:pt x="917" y="599"/>
                  <a:pt x="910" y="593"/>
                  <a:pt x="902" y="593"/>
                </a:cubicBezTo>
                <a:close/>
                <a:moveTo>
                  <a:pt x="902" y="625"/>
                </a:moveTo>
                <a:cubicBezTo>
                  <a:pt x="894" y="625"/>
                  <a:pt x="887" y="632"/>
                  <a:pt x="887" y="640"/>
                </a:cubicBezTo>
                <a:cubicBezTo>
                  <a:pt x="887" y="648"/>
                  <a:pt x="894" y="655"/>
                  <a:pt x="902" y="655"/>
                </a:cubicBezTo>
                <a:cubicBezTo>
                  <a:pt x="910" y="655"/>
                  <a:pt x="917" y="648"/>
                  <a:pt x="917" y="640"/>
                </a:cubicBezTo>
                <a:cubicBezTo>
                  <a:pt x="917" y="632"/>
                  <a:pt x="910" y="625"/>
                  <a:pt x="902" y="625"/>
                </a:cubicBezTo>
                <a:close/>
                <a:moveTo>
                  <a:pt x="902" y="658"/>
                </a:moveTo>
                <a:cubicBezTo>
                  <a:pt x="894" y="658"/>
                  <a:pt x="887" y="665"/>
                  <a:pt x="887" y="673"/>
                </a:cubicBezTo>
                <a:cubicBezTo>
                  <a:pt x="887" y="681"/>
                  <a:pt x="894" y="688"/>
                  <a:pt x="902" y="688"/>
                </a:cubicBezTo>
                <a:cubicBezTo>
                  <a:pt x="910" y="688"/>
                  <a:pt x="917" y="681"/>
                  <a:pt x="917" y="673"/>
                </a:cubicBezTo>
                <a:cubicBezTo>
                  <a:pt x="917" y="665"/>
                  <a:pt x="910" y="658"/>
                  <a:pt x="902" y="658"/>
                </a:cubicBezTo>
                <a:close/>
                <a:moveTo>
                  <a:pt x="902" y="691"/>
                </a:moveTo>
                <a:cubicBezTo>
                  <a:pt x="894" y="691"/>
                  <a:pt x="887" y="698"/>
                  <a:pt x="887" y="706"/>
                </a:cubicBezTo>
                <a:cubicBezTo>
                  <a:pt x="887" y="714"/>
                  <a:pt x="894" y="721"/>
                  <a:pt x="902" y="721"/>
                </a:cubicBezTo>
                <a:cubicBezTo>
                  <a:pt x="910" y="721"/>
                  <a:pt x="917" y="714"/>
                  <a:pt x="917" y="706"/>
                </a:cubicBezTo>
                <a:cubicBezTo>
                  <a:pt x="917" y="698"/>
                  <a:pt x="910" y="691"/>
                  <a:pt x="902" y="691"/>
                </a:cubicBezTo>
                <a:close/>
                <a:moveTo>
                  <a:pt x="902" y="724"/>
                </a:moveTo>
                <a:cubicBezTo>
                  <a:pt x="894" y="724"/>
                  <a:pt x="887" y="731"/>
                  <a:pt x="887" y="739"/>
                </a:cubicBezTo>
                <a:cubicBezTo>
                  <a:pt x="887" y="747"/>
                  <a:pt x="894" y="754"/>
                  <a:pt x="902" y="754"/>
                </a:cubicBezTo>
                <a:cubicBezTo>
                  <a:pt x="910" y="754"/>
                  <a:pt x="917" y="747"/>
                  <a:pt x="917" y="739"/>
                </a:cubicBezTo>
                <a:cubicBezTo>
                  <a:pt x="917" y="731"/>
                  <a:pt x="910" y="724"/>
                  <a:pt x="902" y="724"/>
                </a:cubicBezTo>
                <a:close/>
                <a:moveTo>
                  <a:pt x="902" y="757"/>
                </a:moveTo>
                <a:cubicBezTo>
                  <a:pt x="894" y="757"/>
                  <a:pt x="887" y="764"/>
                  <a:pt x="887" y="772"/>
                </a:cubicBezTo>
                <a:cubicBezTo>
                  <a:pt x="887" y="780"/>
                  <a:pt x="894" y="787"/>
                  <a:pt x="902" y="787"/>
                </a:cubicBezTo>
                <a:cubicBezTo>
                  <a:pt x="910" y="787"/>
                  <a:pt x="917" y="780"/>
                  <a:pt x="917" y="772"/>
                </a:cubicBezTo>
                <a:cubicBezTo>
                  <a:pt x="917" y="764"/>
                  <a:pt x="910" y="757"/>
                  <a:pt x="902" y="757"/>
                </a:cubicBezTo>
                <a:close/>
                <a:moveTo>
                  <a:pt x="902" y="790"/>
                </a:moveTo>
                <a:cubicBezTo>
                  <a:pt x="894" y="790"/>
                  <a:pt x="887" y="797"/>
                  <a:pt x="887" y="805"/>
                </a:cubicBezTo>
                <a:cubicBezTo>
                  <a:pt x="887" y="813"/>
                  <a:pt x="894" y="820"/>
                  <a:pt x="902" y="820"/>
                </a:cubicBezTo>
                <a:cubicBezTo>
                  <a:pt x="910" y="820"/>
                  <a:pt x="917" y="813"/>
                  <a:pt x="917" y="805"/>
                </a:cubicBezTo>
                <a:cubicBezTo>
                  <a:pt x="917" y="797"/>
                  <a:pt x="910" y="790"/>
                  <a:pt x="902" y="790"/>
                </a:cubicBezTo>
                <a:close/>
                <a:moveTo>
                  <a:pt x="902" y="823"/>
                </a:moveTo>
                <a:cubicBezTo>
                  <a:pt x="894" y="823"/>
                  <a:pt x="887" y="830"/>
                  <a:pt x="887" y="838"/>
                </a:cubicBezTo>
                <a:cubicBezTo>
                  <a:pt x="887" y="846"/>
                  <a:pt x="894" y="853"/>
                  <a:pt x="902" y="853"/>
                </a:cubicBezTo>
                <a:cubicBezTo>
                  <a:pt x="910" y="853"/>
                  <a:pt x="917" y="846"/>
                  <a:pt x="917" y="838"/>
                </a:cubicBezTo>
                <a:cubicBezTo>
                  <a:pt x="917" y="830"/>
                  <a:pt x="910" y="823"/>
                  <a:pt x="902" y="823"/>
                </a:cubicBezTo>
                <a:close/>
                <a:moveTo>
                  <a:pt x="902" y="856"/>
                </a:moveTo>
                <a:cubicBezTo>
                  <a:pt x="894" y="856"/>
                  <a:pt x="887" y="863"/>
                  <a:pt x="887" y="871"/>
                </a:cubicBezTo>
                <a:cubicBezTo>
                  <a:pt x="887" y="879"/>
                  <a:pt x="894" y="886"/>
                  <a:pt x="902" y="886"/>
                </a:cubicBezTo>
                <a:cubicBezTo>
                  <a:pt x="910" y="886"/>
                  <a:pt x="917" y="879"/>
                  <a:pt x="917" y="871"/>
                </a:cubicBezTo>
                <a:cubicBezTo>
                  <a:pt x="917" y="863"/>
                  <a:pt x="910" y="856"/>
                  <a:pt x="902" y="856"/>
                </a:cubicBezTo>
                <a:close/>
                <a:moveTo>
                  <a:pt x="902" y="889"/>
                </a:moveTo>
                <a:cubicBezTo>
                  <a:pt x="894" y="889"/>
                  <a:pt x="887" y="895"/>
                  <a:pt x="887" y="904"/>
                </a:cubicBezTo>
                <a:cubicBezTo>
                  <a:pt x="887" y="912"/>
                  <a:pt x="894" y="918"/>
                  <a:pt x="902" y="918"/>
                </a:cubicBezTo>
                <a:cubicBezTo>
                  <a:pt x="910" y="918"/>
                  <a:pt x="917" y="912"/>
                  <a:pt x="917" y="904"/>
                </a:cubicBezTo>
                <a:cubicBezTo>
                  <a:pt x="917" y="895"/>
                  <a:pt x="910" y="889"/>
                  <a:pt x="902" y="889"/>
                </a:cubicBezTo>
                <a:close/>
                <a:moveTo>
                  <a:pt x="902" y="922"/>
                </a:moveTo>
                <a:cubicBezTo>
                  <a:pt x="894" y="922"/>
                  <a:pt x="887" y="928"/>
                  <a:pt x="887" y="937"/>
                </a:cubicBezTo>
                <a:cubicBezTo>
                  <a:pt x="887" y="945"/>
                  <a:pt x="894" y="951"/>
                  <a:pt x="902" y="951"/>
                </a:cubicBezTo>
                <a:cubicBezTo>
                  <a:pt x="910" y="951"/>
                  <a:pt x="917" y="945"/>
                  <a:pt x="917" y="937"/>
                </a:cubicBezTo>
                <a:cubicBezTo>
                  <a:pt x="917" y="928"/>
                  <a:pt x="910" y="922"/>
                  <a:pt x="902" y="922"/>
                </a:cubicBezTo>
                <a:close/>
                <a:moveTo>
                  <a:pt x="902" y="955"/>
                </a:moveTo>
                <a:cubicBezTo>
                  <a:pt x="894" y="955"/>
                  <a:pt x="887" y="961"/>
                  <a:pt x="887" y="970"/>
                </a:cubicBezTo>
                <a:cubicBezTo>
                  <a:pt x="887" y="978"/>
                  <a:pt x="894" y="984"/>
                  <a:pt x="902" y="984"/>
                </a:cubicBezTo>
                <a:cubicBezTo>
                  <a:pt x="910" y="984"/>
                  <a:pt x="917" y="978"/>
                  <a:pt x="917" y="970"/>
                </a:cubicBezTo>
                <a:cubicBezTo>
                  <a:pt x="917" y="961"/>
                  <a:pt x="910" y="955"/>
                  <a:pt x="902" y="955"/>
                </a:cubicBezTo>
                <a:close/>
                <a:moveTo>
                  <a:pt x="902" y="988"/>
                </a:moveTo>
                <a:cubicBezTo>
                  <a:pt x="894" y="988"/>
                  <a:pt x="887" y="994"/>
                  <a:pt x="887" y="1002"/>
                </a:cubicBezTo>
                <a:cubicBezTo>
                  <a:pt x="887" y="1011"/>
                  <a:pt x="894" y="1017"/>
                  <a:pt x="902" y="1017"/>
                </a:cubicBezTo>
                <a:cubicBezTo>
                  <a:pt x="910" y="1017"/>
                  <a:pt x="917" y="1011"/>
                  <a:pt x="917" y="1002"/>
                </a:cubicBezTo>
                <a:cubicBezTo>
                  <a:pt x="917" y="994"/>
                  <a:pt x="910" y="988"/>
                  <a:pt x="902" y="988"/>
                </a:cubicBezTo>
                <a:close/>
                <a:moveTo>
                  <a:pt x="902" y="1021"/>
                </a:moveTo>
                <a:cubicBezTo>
                  <a:pt x="894" y="1021"/>
                  <a:pt x="887" y="1027"/>
                  <a:pt x="887" y="1035"/>
                </a:cubicBezTo>
                <a:cubicBezTo>
                  <a:pt x="887" y="1044"/>
                  <a:pt x="894" y="1050"/>
                  <a:pt x="902" y="1050"/>
                </a:cubicBezTo>
                <a:cubicBezTo>
                  <a:pt x="910" y="1050"/>
                  <a:pt x="917" y="1044"/>
                  <a:pt x="917" y="1035"/>
                </a:cubicBezTo>
                <a:cubicBezTo>
                  <a:pt x="917" y="1027"/>
                  <a:pt x="910" y="1021"/>
                  <a:pt x="902" y="1021"/>
                </a:cubicBezTo>
                <a:close/>
                <a:moveTo>
                  <a:pt x="902" y="1053"/>
                </a:moveTo>
                <a:cubicBezTo>
                  <a:pt x="894" y="1053"/>
                  <a:pt x="887" y="1060"/>
                  <a:pt x="887" y="1068"/>
                </a:cubicBezTo>
                <a:cubicBezTo>
                  <a:pt x="887" y="1076"/>
                  <a:pt x="894" y="1083"/>
                  <a:pt x="902" y="1083"/>
                </a:cubicBezTo>
                <a:cubicBezTo>
                  <a:pt x="910" y="1083"/>
                  <a:pt x="917" y="1076"/>
                  <a:pt x="917" y="1068"/>
                </a:cubicBezTo>
                <a:cubicBezTo>
                  <a:pt x="917" y="1060"/>
                  <a:pt x="910" y="1053"/>
                  <a:pt x="902" y="1053"/>
                </a:cubicBezTo>
                <a:close/>
                <a:moveTo>
                  <a:pt x="902" y="1086"/>
                </a:moveTo>
                <a:cubicBezTo>
                  <a:pt x="894" y="1086"/>
                  <a:pt x="887" y="1093"/>
                  <a:pt x="887" y="1101"/>
                </a:cubicBezTo>
                <a:cubicBezTo>
                  <a:pt x="887" y="1109"/>
                  <a:pt x="894" y="1116"/>
                  <a:pt x="902" y="1116"/>
                </a:cubicBezTo>
                <a:cubicBezTo>
                  <a:pt x="910" y="1116"/>
                  <a:pt x="917" y="1109"/>
                  <a:pt x="917" y="1101"/>
                </a:cubicBezTo>
                <a:cubicBezTo>
                  <a:pt x="917" y="1093"/>
                  <a:pt x="910" y="1086"/>
                  <a:pt x="902" y="1086"/>
                </a:cubicBezTo>
                <a:close/>
                <a:moveTo>
                  <a:pt x="902" y="1119"/>
                </a:moveTo>
                <a:cubicBezTo>
                  <a:pt x="894" y="1119"/>
                  <a:pt x="887" y="1126"/>
                  <a:pt x="887" y="1134"/>
                </a:cubicBezTo>
                <a:cubicBezTo>
                  <a:pt x="887" y="1142"/>
                  <a:pt x="894" y="1149"/>
                  <a:pt x="902" y="1149"/>
                </a:cubicBezTo>
                <a:cubicBezTo>
                  <a:pt x="910" y="1149"/>
                  <a:pt x="917" y="1142"/>
                  <a:pt x="917" y="1134"/>
                </a:cubicBezTo>
                <a:cubicBezTo>
                  <a:pt x="917" y="1126"/>
                  <a:pt x="910" y="1119"/>
                  <a:pt x="902" y="1119"/>
                </a:cubicBezTo>
                <a:close/>
                <a:moveTo>
                  <a:pt x="902" y="1152"/>
                </a:moveTo>
                <a:cubicBezTo>
                  <a:pt x="894" y="1152"/>
                  <a:pt x="887" y="1159"/>
                  <a:pt x="887" y="1167"/>
                </a:cubicBezTo>
                <a:cubicBezTo>
                  <a:pt x="887" y="1175"/>
                  <a:pt x="894" y="1182"/>
                  <a:pt x="902" y="1182"/>
                </a:cubicBezTo>
                <a:cubicBezTo>
                  <a:pt x="910" y="1182"/>
                  <a:pt x="917" y="1175"/>
                  <a:pt x="917" y="1167"/>
                </a:cubicBezTo>
                <a:cubicBezTo>
                  <a:pt x="917" y="1159"/>
                  <a:pt x="910" y="1152"/>
                  <a:pt x="902" y="1152"/>
                </a:cubicBezTo>
                <a:close/>
                <a:moveTo>
                  <a:pt x="902" y="1185"/>
                </a:moveTo>
                <a:cubicBezTo>
                  <a:pt x="894" y="1185"/>
                  <a:pt x="887" y="1192"/>
                  <a:pt x="887" y="1200"/>
                </a:cubicBezTo>
                <a:cubicBezTo>
                  <a:pt x="887" y="1208"/>
                  <a:pt x="894" y="1215"/>
                  <a:pt x="902" y="1215"/>
                </a:cubicBezTo>
                <a:cubicBezTo>
                  <a:pt x="910" y="1215"/>
                  <a:pt x="917" y="1208"/>
                  <a:pt x="917" y="1200"/>
                </a:cubicBezTo>
                <a:cubicBezTo>
                  <a:pt x="917" y="1192"/>
                  <a:pt x="910" y="1185"/>
                  <a:pt x="902" y="1185"/>
                </a:cubicBezTo>
                <a:close/>
                <a:moveTo>
                  <a:pt x="902" y="1218"/>
                </a:moveTo>
                <a:cubicBezTo>
                  <a:pt x="894" y="1218"/>
                  <a:pt x="887" y="1225"/>
                  <a:pt x="887" y="1233"/>
                </a:cubicBezTo>
                <a:cubicBezTo>
                  <a:pt x="887" y="1241"/>
                  <a:pt x="894" y="1248"/>
                  <a:pt x="902" y="1248"/>
                </a:cubicBezTo>
                <a:cubicBezTo>
                  <a:pt x="910" y="1248"/>
                  <a:pt x="917" y="1241"/>
                  <a:pt x="917" y="1233"/>
                </a:cubicBezTo>
                <a:cubicBezTo>
                  <a:pt x="917" y="1225"/>
                  <a:pt x="910" y="1218"/>
                  <a:pt x="902" y="1218"/>
                </a:cubicBezTo>
                <a:close/>
                <a:moveTo>
                  <a:pt x="902" y="1251"/>
                </a:moveTo>
                <a:cubicBezTo>
                  <a:pt x="894" y="1251"/>
                  <a:pt x="887" y="1258"/>
                  <a:pt x="887" y="1266"/>
                </a:cubicBezTo>
                <a:cubicBezTo>
                  <a:pt x="887" y="1274"/>
                  <a:pt x="894" y="1281"/>
                  <a:pt x="902" y="1281"/>
                </a:cubicBezTo>
                <a:cubicBezTo>
                  <a:pt x="910" y="1281"/>
                  <a:pt x="917" y="1274"/>
                  <a:pt x="917" y="1266"/>
                </a:cubicBezTo>
                <a:cubicBezTo>
                  <a:pt x="917" y="1258"/>
                  <a:pt x="910" y="1251"/>
                  <a:pt x="902" y="1251"/>
                </a:cubicBezTo>
                <a:close/>
                <a:moveTo>
                  <a:pt x="902" y="1284"/>
                </a:moveTo>
                <a:cubicBezTo>
                  <a:pt x="894" y="1284"/>
                  <a:pt x="887" y="1291"/>
                  <a:pt x="887" y="1299"/>
                </a:cubicBezTo>
                <a:cubicBezTo>
                  <a:pt x="887" y="1307"/>
                  <a:pt x="894" y="1314"/>
                  <a:pt x="902" y="1314"/>
                </a:cubicBezTo>
                <a:cubicBezTo>
                  <a:pt x="910" y="1314"/>
                  <a:pt x="917" y="1307"/>
                  <a:pt x="917" y="1299"/>
                </a:cubicBezTo>
                <a:cubicBezTo>
                  <a:pt x="917" y="1291"/>
                  <a:pt x="910" y="1284"/>
                  <a:pt x="902" y="1284"/>
                </a:cubicBezTo>
                <a:close/>
                <a:moveTo>
                  <a:pt x="902" y="1317"/>
                </a:moveTo>
                <a:cubicBezTo>
                  <a:pt x="894" y="1317"/>
                  <a:pt x="887" y="1323"/>
                  <a:pt x="887" y="1332"/>
                </a:cubicBezTo>
                <a:cubicBezTo>
                  <a:pt x="887" y="1340"/>
                  <a:pt x="894" y="1346"/>
                  <a:pt x="902" y="1346"/>
                </a:cubicBezTo>
                <a:cubicBezTo>
                  <a:pt x="910" y="1346"/>
                  <a:pt x="917" y="1340"/>
                  <a:pt x="917" y="1332"/>
                </a:cubicBezTo>
                <a:cubicBezTo>
                  <a:pt x="917" y="1323"/>
                  <a:pt x="910" y="1317"/>
                  <a:pt x="902" y="1317"/>
                </a:cubicBezTo>
                <a:close/>
                <a:moveTo>
                  <a:pt x="902" y="1350"/>
                </a:moveTo>
                <a:cubicBezTo>
                  <a:pt x="894" y="1350"/>
                  <a:pt x="887" y="1356"/>
                  <a:pt x="887" y="1365"/>
                </a:cubicBezTo>
                <a:cubicBezTo>
                  <a:pt x="887" y="1373"/>
                  <a:pt x="894" y="1379"/>
                  <a:pt x="902" y="1379"/>
                </a:cubicBezTo>
                <a:cubicBezTo>
                  <a:pt x="910" y="1379"/>
                  <a:pt x="917" y="1373"/>
                  <a:pt x="917" y="1365"/>
                </a:cubicBezTo>
                <a:cubicBezTo>
                  <a:pt x="917" y="1356"/>
                  <a:pt x="910" y="1350"/>
                  <a:pt x="902" y="1350"/>
                </a:cubicBezTo>
                <a:close/>
                <a:moveTo>
                  <a:pt x="902" y="1383"/>
                </a:moveTo>
                <a:cubicBezTo>
                  <a:pt x="894" y="1383"/>
                  <a:pt x="887" y="1389"/>
                  <a:pt x="887" y="1397"/>
                </a:cubicBezTo>
                <a:cubicBezTo>
                  <a:pt x="887" y="1406"/>
                  <a:pt x="894" y="1412"/>
                  <a:pt x="902" y="1412"/>
                </a:cubicBezTo>
                <a:cubicBezTo>
                  <a:pt x="910" y="1412"/>
                  <a:pt x="917" y="1406"/>
                  <a:pt x="917" y="1397"/>
                </a:cubicBezTo>
                <a:cubicBezTo>
                  <a:pt x="917" y="1389"/>
                  <a:pt x="910" y="1383"/>
                  <a:pt x="902" y="1383"/>
                </a:cubicBezTo>
                <a:close/>
                <a:moveTo>
                  <a:pt x="902" y="1416"/>
                </a:moveTo>
                <a:cubicBezTo>
                  <a:pt x="894" y="1416"/>
                  <a:pt x="887" y="1422"/>
                  <a:pt x="887" y="1430"/>
                </a:cubicBezTo>
                <a:cubicBezTo>
                  <a:pt x="887" y="1439"/>
                  <a:pt x="894" y="1445"/>
                  <a:pt x="902" y="1445"/>
                </a:cubicBezTo>
                <a:cubicBezTo>
                  <a:pt x="910" y="1445"/>
                  <a:pt x="917" y="1439"/>
                  <a:pt x="917" y="1430"/>
                </a:cubicBezTo>
                <a:cubicBezTo>
                  <a:pt x="917" y="1422"/>
                  <a:pt x="910" y="1416"/>
                  <a:pt x="902" y="1416"/>
                </a:cubicBezTo>
                <a:close/>
                <a:moveTo>
                  <a:pt x="935" y="0"/>
                </a:moveTo>
                <a:cubicBezTo>
                  <a:pt x="927" y="0"/>
                  <a:pt x="920" y="7"/>
                  <a:pt x="920" y="15"/>
                </a:cubicBezTo>
                <a:cubicBezTo>
                  <a:pt x="920" y="23"/>
                  <a:pt x="927" y="30"/>
                  <a:pt x="935" y="30"/>
                </a:cubicBezTo>
                <a:cubicBezTo>
                  <a:pt x="943" y="30"/>
                  <a:pt x="950" y="23"/>
                  <a:pt x="950" y="15"/>
                </a:cubicBezTo>
                <a:cubicBezTo>
                  <a:pt x="950" y="7"/>
                  <a:pt x="943" y="0"/>
                  <a:pt x="935" y="0"/>
                </a:cubicBezTo>
                <a:close/>
                <a:moveTo>
                  <a:pt x="935" y="33"/>
                </a:moveTo>
                <a:cubicBezTo>
                  <a:pt x="927" y="33"/>
                  <a:pt x="920" y="40"/>
                  <a:pt x="920" y="48"/>
                </a:cubicBezTo>
                <a:cubicBezTo>
                  <a:pt x="920" y="56"/>
                  <a:pt x="927" y="63"/>
                  <a:pt x="935" y="63"/>
                </a:cubicBezTo>
                <a:cubicBezTo>
                  <a:pt x="943" y="63"/>
                  <a:pt x="950" y="56"/>
                  <a:pt x="950" y="48"/>
                </a:cubicBezTo>
                <a:cubicBezTo>
                  <a:pt x="950" y="40"/>
                  <a:pt x="943" y="33"/>
                  <a:pt x="935" y="33"/>
                </a:cubicBezTo>
                <a:close/>
                <a:moveTo>
                  <a:pt x="935" y="66"/>
                </a:moveTo>
                <a:cubicBezTo>
                  <a:pt x="927" y="66"/>
                  <a:pt x="920" y="72"/>
                  <a:pt x="920" y="81"/>
                </a:cubicBezTo>
                <a:cubicBezTo>
                  <a:pt x="920" y="89"/>
                  <a:pt x="927" y="95"/>
                  <a:pt x="935" y="95"/>
                </a:cubicBezTo>
                <a:cubicBezTo>
                  <a:pt x="943" y="95"/>
                  <a:pt x="950" y="89"/>
                  <a:pt x="950" y="81"/>
                </a:cubicBezTo>
                <a:cubicBezTo>
                  <a:pt x="950" y="72"/>
                  <a:pt x="943" y="66"/>
                  <a:pt x="935" y="66"/>
                </a:cubicBezTo>
                <a:close/>
                <a:moveTo>
                  <a:pt x="935" y="99"/>
                </a:moveTo>
                <a:cubicBezTo>
                  <a:pt x="927" y="99"/>
                  <a:pt x="920" y="105"/>
                  <a:pt x="920" y="114"/>
                </a:cubicBezTo>
                <a:cubicBezTo>
                  <a:pt x="920" y="122"/>
                  <a:pt x="927" y="128"/>
                  <a:pt x="935" y="128"/>
                </a:cubicBezTo>
                <a:cubicBezTo>
                  <a:pt x="943" y="128"/>
                  <a:pt x="950" y="122"/>
                  <a:pt x="950" y="114"/>
                </a:cubicBezTo>
                <a:cubicBezTo>
                  <a:pt x="950" y="105"/>
                  <a:pt x="943" y="99"/>
                  <a:pt x="935" y="99"/>
                </a:cubicBezTo>
                <a:close/>
                <a:moveTo>
                  <a:pt x="935" y="132"/>
                </a:moveTo>
                <a:cubicBezTo>
                  <a:pt x="927" y="132"/>
                  <a:pt x="920" y="138"/>
                  <a:pt x="920" y="147"/>
                </a:cubicBezTo>
                <a:cubicBezTo>
                  <a:pt x="920" y="155"/>
                  <a:pt x="927" y="161"/>
                  <a:pt x="935" y="161"/>
                </a:cubicBezTo>
                <a:cubicBezTo>
                  <a:pt x="943" y="161"/>
                  <a:pt x="950" y="155"/>
                  <a:pt x="950" y="147"/>
                </a:cubicBezTo>
                <a:cubicBezTo>
                  <a:pt x="950" y="138"/>
                  <a:pt x="943" y="132"/>
                  <a:pt x="935" y="132"/>
                </a:cubicBezTo>
                <a:close/>
                <a:moveTo>
                  <a:pt x="935" y="165"/>
                </a:moveTo>
                <a:cubicBezTo>
                  <a:pt x="927" y="165"/>
                  <a:pt x="920" y="171"/>
                  <a:pt x="920" y="179"/>
                </a:cubicBezTo>
                <a:cubicBezTo>
                  <a:pt x="920" y="188"/>
                  <a:pt x="927" y="194"/>
                  <a:pt x="935" y="194"/>
                </a:cubicBezTo>
                <a:cubicBezTo>
                  <a:pt x="943" y="194"/>
                  <a:pt x="950" y="188"/>
                  <a:pt x="950" y="179"/>
                </a:cubicBezTo>
                <a:cubicBezTo>
                  <a:pt x="950" y="171"/>
                  <a:pt x="943" y="165"/>
                  <a:pt x="935" y="165"/>
                </a:cubicBezTo>
                <a:close/>
                <a:moveTo>
                  <a:pt x="935" y="198"/>
                </a:moveTo>
                <a:cubicBezTo>
                  <a:pt x="927" y="198"/>
                  <a:pt x="920" y="204"/>
                  <a:pt x="920" y="212"/>
                </a:cubicBezTo>
                <a:cubicBezTo>
                  <a:pt x="920" y="221"/>
                  <a:pt x="927" y="227"/>
                  <a:pt x="935" y="227"/>
                </a:cubicBezTo>
                <a:cubicBezTo>
                  <a:pt x="943" y="227"/>
                  <a:pt x="950" y="221"/>
                  <a:pt x="950" y="212"/>
                </a:cubicBezTo>
                <a:cubicBezTo>
                  <a:pt x="950" y="204"/>
                  <a:pt x="943" y="198"/>
                  <a:pt x="935" y="198"/>
                </a:cubicBezTo>
                <a:close/>
                <a:moveTo>
                  <a:pt x="935" y="230"/>
                </a:moveTo>
                <a:cubicBezTo>
                  <a:pt x="927" y="230"/>
                  <a:pt x="920" y="237"/>
                  <a:pt x="920" y="245"/>
                </a:cubicBezTo>
                <a:cubicBezTo>
                  <a:pt x="920" y="253"/>
                  <a:pt x="927" y="260"/>
                  <a:pt x="935" y="260"/>
                </a:cubicBezTo>
                <a:cubicBezTo>
                  <a:pt x="943" y="260"/>
                  <a:pt x="950" y="253"/>
                  <a:pt x="950" y="245"/>
                </a:cubicBezTo>
                <a:cubicBezTo>
                  <a:pt x="950" y="237"/>
                  <a:pt x="943" y="230"/>
                  <a:pt x="935" y="230"/>
                </a:cubicBezTo>
                <a:close/>
                <a:moveTo>
                  <a:pt x="935" y="263"/>
                </a:moveTo>
                <a:cubicBezTo>
                  <a:pt x="927" y="263"/>
                  <a:pt x="920" y="270"/>
                  <a:pt x="920" y="278"/>
                </a:cubicBezTo>
                <a:cubicBezTo>
                  <a:pt x="920" y="286"/>
                  <a:pt x="927" y="293"/>
                  <a:pt x="935" y="293"/>
                </a:cubicBezTo>
                <a:cubicBezTo>
                  <a:pt x="943" y="293"/>
                  <a:pt x="950" y="286"/>
                  <a:pt x="950" y="278"/>
                </a:cubicBezTo>
                <a:cubicBezTo>
                  <a:pt x="950" y="270"/>
                  <a:pt x="943" y="263"/>
                  <a:pt x="935" y="263"/>
                </a:cubicBezTo>
                <a:close/>
                <a:moveTo>
                  <a:pt x="935" y="296"/>
                </a:moveTo>
                <a:cubicBezTo>
                  <a:pt x="927" y="296"/>
                  <a:pt x="920" y="303"/>
                  <a:pt x="920" y="311"/>
                </a:cubicBezTo>
                <a:cubicBezTo>
                  <a:pt x="920" y="319"/>
                  <a:pt x="927" y="326"/>
                  <a:pt x="935" y="326"/>
                </a:cubicBezTo>
                <a:cubicBezTo>
                  <a:pt x="943" y="326"/>
                  <a:pt x="950" y="319"/>
                  <a:pt x="950" y="311"/>
                </a:cubicBezTo>
                <a:cubicBezTo>
                  <a:pt x="950" y="303"/>
                  <a:pt x="943" y="296"/>
                  <a:pt x="935" y="296"/>
                </a:cubicBezTo>
                <a:close/>
                <a:moveTo>
                  <a:pt x="935" y="329"/>
                </a:moveTo>
                <a:cubicBezTo>
                  <a:pt x="927" y="329"/>
                  <a:pt x="920" y="336"/>
                  <a:pt x="920" y="344"/>
                </a:cubicBezTo>
                <a:cubicBezTo>
                  <a:pt x="920" y="352"/>
                  <a:pt x="927" y="359"/>
                  <a:pt x="935" y="359"/>
                </a:cubicBezTo>
                <a:cubicBezTo>
                  <a:pt x="943" y="359"/>
                  <a:pt x="950" y="352"/>
                  <a:pt x="950" y="344"/>
                </a:cubicBezTo>
                <a:cubicBezTo>
                  <a:pt x="950" y="336"/>
                  <a:pt x="943" y="329"/>
                  <a:pt x="935" y="329"/>
                </a:cubicBezTo>
                <a:close/>
                <a:moveTo>
                  <a:pt x="935" y="362"/>
                </a:moveTo>
                <a:cubicBezTo>
                  <a:pt x="927" y="362"/>
                  <a:pt x="920" y="369"/>
                  <a:pt x="920" y="377"/>
                </a:cubicBezTo>
                <a:cubicBezTo>
                  <a:pt x="920" y="385"/>
                  <a:pt x="927" y="392"/>
                  <a:pt x="935" y="392"/>
                </a:cubicBezTo>
                <a:cubicBezTo>
                  <a:pt x="943" y="392"/>
                  <a:pt x="950" y="385"/>
                  <a:pt x="950" y="377"/>
                </a:cubicBezTo>
                <a:cubicBezTo>
                  <a:pt x="950" y="369"/>
                  <a:pt x="943" y="362"/>
                  <a:pt x="935" y="362"/>
                </a:cubicBezTo>
                <a:close/>
                <a:moveTo>
                  <a:pt x="935" y="395"/>
                </a:moveTo>
                <a:cubicBezTo>
                  <a:pt x="927" y="395"/>
                  <a:pt x="920" y="402"/>
                  <a:pt x="920" y="410"/>
                </a:cubicBezTo>
                <a:cubicBezTo>
                  <a:pt x="920" y="418"/>
                  <a:pt x="927" y="425"/>
                  <a:pt x="935" y="425"/>
                </a:cubicBezTo>
                <a:cubicBezTo>
                  <a:pt x="943" y="425"/>
                  <a:pt x="950" y="418"/>
                  <a:pt x="950" y="410"/>
                </a:cubicBezTo>
                <a:cubicBezTo>
                  <a:pt x="950" y="402"/>
                  <a:pt x="943" y="395"/>
                  <a:pt x="935" y="395"/>
                </a:cubicBezTo>
                <a:close/>
                <a:moveTo>
                  <a:pt x="935" y="428"/>
                </a:moveTo>
                <a:cubicBezTo>
                  <a:pt x="927" y="428"/>
                  <a:pt x="920" y="435"/>
                  <a:pt x="920" y="443"/>
                </a:cubicBezTo>
                <a:cubicBezTo>
                  <a:pt x="920" y="451"/>
                  <a:pt x="927" y="458"/>
                  <a:pt x="935" y="458"/>
                </a:cubicBezTo>
                <a:cubicBezTo>
                  <a:pt x="943" y="458"/>
                  <a:pt x="950" y="451"/>
                  <a:pt x="950" y="443"/>
                </a:cubicBezTo>
                <a:cubicBezTo>
                  <a:pt x="950" y="435"/>
                  <a:pt x="943" y="428"/>
                  <a:pt x="935" y="428"/>
                </a:cubicBezTo>
                <a:close/>
                <a:moveTo>
                  <a:pt x="935" y="461"/>
                </a:moveTo>
                <a:cubicBezTo>
                  <a:pt x="927" y="461"/>
                  <a:pt x="920" y="468"/>
                  <a:pt x="920" y="476"/>
                </a:cubicBezTo>
                <a:cubicBezTo>
                  <a:pt x="920" y="484"/>
                  <a:pt x="927" y="491"/>
                  <a:pt x="935" y="491"/>
                </a:cubicBezTo>
                <a:cubicBezTo>
                  <a:pt x="943" y="491"/>
                  <a:pt x="950" y="484"/>
                  <a:pt x="950" y="476"/>
                </a:cubicBezTo>
                <a:cubicBezTo>
                  <a:pt x="950" y="468"/>
                  <a:pt x="943" y="461"/>
                  <a:pt x="935" y="461"/>
                </a:cubicBezTo>
                <a:close/>
                <a:moveTo>
                  <a:pt x="935" y="494"/>
                </a:moveTo>
                <a:cubicBezTo>
                  <a:pt x="927" y="494"/>
                  <a:pt x="920" y="500"/>
                  <a:pt x="920" y="509"/>
                </a:cubicBezTo>
                <a:cubicBezTo>
                  <a:pt x="920" y="517"/>
                  <a:pt x="927" y="523"/>
                  <a:pt x="935" y="523"/>
                </a:cubicBezTo>
                <a:cubicBezTo>
                  <a:pt x="943" y="523"/>
                  <a:pt x="950" y="517"/>
                  <a:pt x="950" y="509"/>
                </a:cubicBezTo>
                <a:cubicBezTo>
                  <a:pt x="950" y="500"/>
                  <a:pt x="943" y="494"/>
                  <a:pt x="935" y="494"/>
                </a:cubicBezTo>
                <a:close/>
                <a:moveTo>
                  <a:pt x="935" y="527"/>
                </a:moveTo>
                <a:cubicBezTo>
                  <a:pt x="927" y="527"/>
                  <a:pt x="920" y="533"/>
                  <a:pt x="920" y="542"/>
                </a:cubicBezTo>
                <a:cubicBezTo>
                  <a:pt x="920" y="550"/>
                  <a:pt x="927" y="556"/>
                  <a:pt x="935" y="556"/>
                </a:cubicBezTo>
                <a:cubicBezTo>
                  <a:pt x="943" y="556"/>
                  <a:pt x="950" y="550"/>
                  <a:pt x="950" y="542"/>
                </a:cubicBezTo>
                <a:cubicBezTo>
                  <a:pt x="950" y="533"/>
                  <a:pt x="943" y="527"/>
                  <a:pt x="935" y="527"/>
                </a:cubicBezTo>
                <a:close/>
                <a:moveTo>
                  <a:pt x="935" y="560"/>
                </a:moveTo>
                <a:cubicBezTo>
                  <a:pt x="927" y="560"/>
                  <a:pt x="920" y="566"/>
                  <a:pt x="920" y="574"/>
                </a:cubicBezTo>
                <a:cubicBezTo>
                  <a:pt x="920" y="583"/>
                  <a:pt x="927" y="589"/>
                  <a:pt x="935" y="589"/>
                </a:cubicBezTo>
                <a:cubicBezTo>
                  <a:pt x="943" y="589"/>
                  <a:pt x="950" y="583"/>
                  <a:pt x="950" y="574"/>
                </a:cubicBezTo>
                <a:cubicBezTo>
                  <a:pt x="950" y="566"/>
                  <a:pt x="943" y="560"/>
                  <a:pt x="935" y="560"/>
                </a:cubicBezTo>
                <a:close/>
                <a:moveTo>
                  <a:pt x="935" y="593"/>
                </a:moveTo>
                <a:cubicBezTo>
                  <a:pt x="927" y="593"/>
                  <a:pt x="920" y="599"/>
                  <a:pt x="920" y="607"/>
                </a:cubicBezTo>
                <a:cubicBezTo>
                  <a:pt x="920" y="616"/>
                  <a:pt x="927" y="622"/>
                  <a:pt x="935" y="622"/>
                </a:cubicBezTo>
                <a:cubicBezTo>
                  <a:pt x="943" y="622"/>
                  <a:pt x="950" y="616"/>
                  <a:pt x="950" y="607"/>
                </a:cubicBezTo>
                <a:cubicBezTo>
                  <a:pt x="950" y="599"/>
                  <a:pt x="943" y="593"/>
                  <a:pt x="935" y="593"/>
                </a:cubicBezTo>
                <a:close/>
                <a:moveTo>
                  <a:pt x="935" y="625"/>
                </a:moveTo>
                <a:cubicBezTo>
                  <a:pt x="927" y="625"/>
                  <a:pt x="920" y="632"/>
                  <a:pt x="920" y="640"/>
                </a:cubicBezTo>
                <a:cubicBezTo>
                  <a:pt x="920" y="648"/>
                  <a:pt x="927" y="655"/>
                  <a:pt x="935" y="655"/>
                </a:cubicBezTo>
                <a:cubicBezTo>
                  <a:pt x="943" y="655"/>
                  <a:pt x="950" y="648"/>
                  <a:pt x="950" y="640"/>
                </a:cubicBezTo>
                <a:cubicBezTo>
                  <a:pt x="950" y="632"/>
                  <a:pt x="943" y="625"/>
                  <a:pt x="935" y="625"/>
                </a:cubicBezTo>
                <a:close/>
                <a:moveTo>
                  <a:pt x="935" y="658"/>
                </a:moveTo>
                <a:cubicBezTo>
                  <a:pt x="927" y="658"/>
                  <a:pt x="920" y="665"/>
                  <a:pt x="920" y="673"/>
                </a:cubicBezTo>
                <a:cubicBezTo>
                  <a:pt x="920" y="681"/>
                  <a:pt x="927" y="688"/>
                  <a:pt x="935" y="688"/>
                </a:cubicBezTo>
                <a:cubicBezTo>
                  <a:pt x="943" y="688"/>
                  <a:pt x="950" y="681"/>
                  <a:pt x="950" y="673"/>
                </a:cubicBezTo>
                <a:cubicBezTo>
                  <a:pt x="950" y="665"/>
                  <a:pt x="943" y="658"/>
                  <a:pt x="935" y="658"/>
                </a:cubicBezTo>
                <a:close/>
                <a:moveTo>
                  <a:pt x="935" y="691"/>
                </a:moveTo>
                <a:cubicBezTo>
                  <a:pt x="927" y="691"/>
                  <a:pt x="920" y="698"/>
                  <a:pt x="920" y="706"/>
                </a:cubicBezTo>
                <a:cubicBezTo>
                  <a:pt x="920" y="714"/>
                  <a:pt x="927" y="721"/>
                  <a:pt x="935" y="721"/>
                </a:cubicBezTo>
                <a:cubicBezTo>
                  <a:pt x="943" y="721"/>
                  <a:pt x="950" y="714"/>
                  <a:pt x="950" y="706"/>
                </a:cubicBezTo>
                <a:cubicBezTo>
                  <a:pt x="950" y="698"/>
                  <a:pt x="943" y="691"/>
                  <a:pt x="935" y="691"/>
                </a:cubicBezTo>
                <a:close/>
                <a:moveTo>
                  <a:pt x="935" y="724"/>
                </a:moveTo>
                <a:cubicBezTo>
                  <a:pt x="927" y="724"/>
                  <a:pt x="920" y="731"/>
                  <a:pt x="920" y="739"/>
                </a:cubicBezTo>
                <a:cubicBezTo>
                  <a:pt x="920" y="747"/>
                  <a:pt x="927" y="754"/>
                  <a:pt x="935" y="754"/>
                </a:cubicBezTo>
                <a:cubicBezTo>
                  <a:pt x="943" y="754"/>
                  <a:pt x="950" y="747"/>
                  <a:pt x="950" y="739"/>
                </a:cubicBezTo>
                <a:cubicBezTo>
                  <a:pt x="950" y="731"/>
                  <a:pt x="943" y="724"/>
                  <a:pt x="935" y="724"/>
                </a:cubicBezTo>
                <a:close/>
                <a:moveTo>
                  <a:pt x="935" y="757"/>
                </a:moveTo>
                <a:cubicBezTo>
                  <a:pt x="927" y="757"/>
                  <a:pt x="920" y="764"/>
                  <a:pt x="920" y="772"/>
                </a:cubicBezTo>
                <a:cubicBezTo>
                  <a:pt x="920" y="780"/>
                  <a:pt x="927" y="787"/>
                  <a:pt x="935" y="787"/>
                </a:cubicBezTo>
                <a:cubicBezTo>
                  <a:pt x="943" y="787"/>
                  <a:pt x="950" y="780"/>
                  <a:pt x="950" y="772"/>
                </a:cubicBezTo>
                <a:cubicBezTo>
                  <a:pt x="950" y="764"/>
                  <a:pt x="943" y="757"/>
                  <a:pt x="935" y="757"/>
                </a:cubicBezTo>
                <a:close/>
                <a:moveTo>
                  <a:pt x="935" y="790"/>
                </a:moveTo>
                <a:cubicBezTo>
                  <a:pt x="927" y="790"/>
                  <a:pt x="920" y="797"/>
                  <a:pt x="920" y="805"/>
                </a:cubicBezTo>
                <a:cubicBezTo>
                  <a:pt x="920" y="813"/>
                  <a:pt x="927" y="820"/>
                  <a:pt x="935" y="820"/>
                </a:cubicBezTo>
                <a:cubicBezTo>
                  <a:pt x="943" y="820"/>
                  <a:pt x="950" y="813"/>
                  <a:pt x="950" y="805"/>
                </a:cubicBezTo>
                <a:cubicBezTo>
                  <a:pt x="950" y="797"/>
                  <a:pt x="943" y="790"/>
                  <a:pt x="935" y="790"/>
                </a:cubicBezTo>
                <a:close/>
                <a:moveTo>
                  <a:pt x="935" y="823"/>
                </a:moveTo>
                <a:cubicBezTo>
                  <a:pt x="927" y="823"/>
                  <a:pt x="920" y="830"/>
                  <a:pt x="920" y="838"/>
                </a:cubicBezTo>
                <a:cubicBezTo>
                  <a:pt x="920" y="846"/>
                  <a:pt x="927" y="853"/>
                  <a:pt x="935" y="853"/>
                </a:cubicBezTo>
                <a:cubicBezTo>
                  <a:pt x="943" y="853"/>
                  <a:pt x="950" y="846"/>
                  <a:pt x="950" y="838"/>
                </a:cubicBezTo>
                <a:cubicBezTo>
                  <a:pt x="950" y="830"/>
                  <a:pt x="943" y="823"/>
                  <a:pt x="935" y="823"/>
                </a:cubicBezTo>
                <a:close/>
                <a:moveTo>
                  <a:pt x="935" y="856"/>
                </a:moveTo>
                <a:cubicBezTo>
                  <a:pt x="927" y="856"/>
                  <a:pt x="920" y="863"/>
                  <a:pt x="920" y="871"/>
                </a:cubicBezTo>
                <a:cubicBezTo>
                  <a:pt x="920" y="879"/>
                  <a:pt x="927" y="886"/>
                  <a:pt x="935" y="886"/>
                </a:cubicBezTo>
                <a:cubicBezTo>
                  <a:pt x="943" y="886"/>
                  <a:pt x="950" y="879"/>
                  <a:pt x="950" y="871"/>
                </a:cubicBezTo>
                <a:cubicBezTo>
                  <a:pt x="950" y="863"/>
                  <a:pt x="943" y="856"/>
                  <a:pt x="935" y="856"/>
                </a:cubicBezTo>
                <a:close/>
                <a:moveTo>
                  <a:pt x="935" y="889"/>
                </a:moveTo>
                <a:cubicBezTo>
                  <a:pt x="927" y="889"/>
                  <a:pt x="920" y="895"/>
                  <a:pt x="920" y="904"/>
                </a:cubicBezTo>
                <a:cubicBezTo>
                  <a:pt x="920" y="912"/>
                  <a:pt x="927" y="918"/>
                  <a:pt x="935" y="918"/>
                </a:cubicBezTo>
                <a:cubicBezTo>
                  <a:pt x="943" y="918"/>
                  <a:pt x="950" y="912"/>
                  <a:pt x="950" y="904"/>
                </a:cubicBezTo>
                <a:cubicBezTo>
                  <a:pt x="950" y="895"/>
                  <a:pt x="943" y="889"/>
                  <a:pt x="935" y="889"/>
                </a:cubicBezTo>
                <a:close/>
                <a:moveTo>
                  <a:pt x="935" y="922"/>
                </a:moveTo>
                <a:cubicBezTo>
                  <a:pt x="927" y="922"/>
                  <a:pt x="920" y="928"/>
                  <a:pt x="920" y="937"/>
                </a:cubicBezTo>
                <a:cubicBezTo>
                  <a:pt x="920" y="945"/>
                  <a:pt x="927" y="951"/>
                  <a:pt x="935" y="951"/>
                </a:cubicBezTo>
                <a:cubicBezTo>
                  <a:pt x="943" y="951"/>
                  <a:pt x="950" y="945"/>
                  <a:pt x="950" y="937"/>
                </a:cubicBezTo>
                <a:cubicBezTo>
                  <a:pt x="950" y="928"/>
                  <a:pt x="943" y="922"/>
                  <a:pt x="935" y="922"/>
                </a:cubicBezTo>
                <a:close/>
                <a:moveTo>
                  <a:pt x="935" y="955"/>
                </a:moveTo>
                <a:cubicBezTo>
                  <a:pt x="927" y="955"/>
                  <a:pt x="920" y="961"/>
                  <a:pt x="920" y="970"/>
                </a:cubicBezTo>
                <a:cubicBezTo>
                  <a:pt x="920" y="978"/>
                  <a:pt x="927" y="984"/>
                  <a:pt x="935" y="984"/>
                </a:cubicBezTo>
                <a:cubicBezTo>
                  <a:pt x="943" y="984"/>
                  <a:pt x="950" y="978"/>
                  <a:pt x="950" y="970"/>
                </a:cubicBezTo>
                <a:cubicBezTo>
                  <a:pt x="950" y="961"/>
                  <a:pt x="943" y="955"/>
                  <a:pt x="935" y="955"/>
                </a:cubicBezTo>
                <a:close/>
                <a:moveTo>
                  <a:pt x="935" y="988"/>
                </a:moveTo>
                <a:cubicBezTo>
                  <a:pt x="927" y="988"/>
                  <a:pt x="920" y="994"/>
                  <a:pt x="920" y="1002"/>
                </a:cubicBezTo>
                <a:cubicBezTo>
                  <a:pt x="920" y="1011"/>
                  <a:pt x="927" y="1017"/>
                  <a:pt x="935" y="1017"/>
                </a:cubicBezTo>
                <a:cubicBezTo>
                  <a:pt x="943" y="1017"/>
                  <a:pt x="950" y="1011"/>
                  <a:pt x="950" y="1002"/>
                </a:cubicBezTo>
                <a:cubicBezTo>
                  <a:pt x="950" y="994"/>
                  <a:pt x="943" y="988"/>
                  <a:pt x="935" y="988"/>
                </a:cubicBezTo>
                <a:close/>
                <a:moveTo>
                  <a:pt x="935" y="1021"/>
                </a:moveTo>
                <a:cubicBezTo>
                  <a:pt x="927" y="1021"/>
                  <a:pt x="920" y="1027"/>
                  <a:pt x="920" y="1035"/>
                </a:cubicBezTo>
                <a:cubicBezTo>
                  <a:pt x="920" y="1044"/>
                  <a:pt x="927" y="1050"/>
                  <a:pt x="935" y="1050"/>
                </a:cubicBezTo>
                <a:cubicBezTo>
                  <a:pt x="943" y="1050"/>
                  <a:pt x="950" y="1044"/>
                  <a:pt x="950" y="1035"/>
                </a:cubicBezTo>
                <a:cubicBezTo>
                  <a:pt x="950" y="1027"/>
                  <a:pt x="943" y="1021"/>
                  <a:pt x="935" y="1021"/>
                </a:cubicBezTo>
                <a:close/>
                <a:moveTo>
                  <a:pt x="935" y="1053"/>
                </a:moveTo>
                <a:cubicBezTo>
                  <a:pt x="927" y="1053"/>
                  <a:pt x="920" y="1060"/>
                  <a:pt x="920" y="1068"/>
                </a:cubicBezTo>
                <a:cubicBezTo>
                  <a:pt x="920" y="1076"/>
                  <a:pt x="927" y="1083"/>
                  <a:pt x="935" y="1083"/>
                </a:cubicBezTo>
                <a:cubicBezTo>
                  <a:pt x="943" y="1083"/>
                  <a:pt x="950" y="1076"/>
                  <a:pt x="950" y="1068"/>
                </a:cubicBezTo>
                <a:cubicBezTo>
                  <a:pt x="950" y="1060"/>
                  <a:pt x="943" y="1053"/>
                  <a:pt x="935" y="1053"/>
                </a:cubicBezTo>
                <a:close/>
                <a:moveTo>
                  <a:pt x="935" y="1086"/>
                </a:moveTo>
                <a:cubicBezTo>
                  <a:pt x="927" y="1086"/>
                  <a:pt x="920" y="1093"/>
                  <a:pt x="920" y="1101"/>
                </a:cubicBezTo>
                <a:cubicBezTo>
                  <a:pt x="920" y="1109"/>
                  <a:pt x="927" y="1116"/>
                  <a:pt x="935" y="1116"/>
                </a:cubicBezTo>
                <a:cubicBezTo>
                  <a:pt x="943" y="1116"/>
                  <a:pt x="950" y="1109"/>
                  <a:pt x="950" y="1101"/>
                </a:cubicBezTo>
                <a:cubicBezTo>
                  <a:pt x="950" y="1093"/>
                  <a:pt x="943" y="1086"/>
                  <a:pt x="935" y="1086"/>
                </a:cubicBezTo>
                <a:close/>
                <a:moveTo>
                  <a:pt x="935" y="1119"/>
                </a:moveTo>
                <a:cubicBezTo>
                  <a:pt x="927" y="1119"/>
                  <a:pt x="920" y="1126"/>
                  <a:pt x="920" y="1134"/>
                </a:cubicBezTo>
                <a:cubicBezTo>
                  <a:pt x="920" y="1142"/>
                  <a:pt x="927" y="1149"/>
                  <a:pt x="935" y="1149"/>
                </a:cubicBezTo>
                <a:cubicBezTo>
                  <a:pt x="943" y="1149"/>
                  <a:pt x="950" y="1142"/>
                  <a:pt x="950" y="1134"/>
                </a:cubicBezTo>
                <a:cubicBezTo>
                  <a:pt x="950" y="1126"/>
                  <a:pt x="943" y="1119"/>
                  <a:pt x="935" y="1119"/>
                </a:cubicBezTo>
                <a:close/>
                <a:moveTo>
                  <a:pt x="935" y="1152"/>
                </a:moveTo>
                <a:cubicBezTo>
                  <a:pt x="927" y="1152"/>
                  <a:pt x="920" y="1159"/>
                  <a:pt x="920" y="1167"/>
                </a:cubicBezTo>
                <a:cubicBezTo>
                  <a:pt x="920" y="1175"/>
                  <a:pt x="927" y="1182"/>
                  <a:pt x="935" y="1182"/>
                </a:cubicBezTo>
                <a:cubicBezTo>
                  <a:pt x="943" y="1182"/>
                  <a:pt x="950" y="1175"/>
                  <a:pt x="950" y="1167"/>
                </a:cubicBezTo>
                <a:cubicBezTo>
                  <a:pt x="950" y="1159"/>
                  <a:pt x="943" y="1152"/>
                  <a:pt x="935" y="1152"/>
                </a:cubicBezTo>
                <a:close/>
                <a:moveTo>
                  <a:pt x="935" y="1185"/>
                </a:moveTo>
                <a:cubicBezTo>
                  <a:pt x="927" y="1185"/>
                  <a:pt x="920" y="1192"/>
                  <a:pt x="920" y="1200"/>
                </a:cubicBezTo>
                <a:cubicBezTo>
                  <a:pt x="920" y="1208"/>
                  <a:pt x="927" y="1215"/>
                  <a:pt x="935" y="1215"/>
                </a:cubicBezTo>
                <a:cubicBezTo>
                  <a:pt x="943" y="1215"/>
                  <a:pt x="950" y="1208"/>
                  <a:pt x="950" y="1200"/>
                </a:cubicBezTo>
                <a:cubicBezTo>
                  <a:pt x="950" y="1192"/>
                  <a:pt x="943" y="1185"/>
                  <a:pt x="935" y="1185"/>
                </a:cubicBezTo>
                <a:close/>
                <a:moveTo>
                  <a:pt x="935" y="1218"/>
                </a:moveTo>
                <a:cubicBezTo>
                  <a:pt x="927" y="1218"/>
                  <a:pt x="920" y="1225"/>
                  <a:pt x="920" y="1233"/>
                </a:cubicBezTo>
                <a:cubicBezTo>
                  <a:pt x="920" y="1241"/>
                  <a:pt x="927" y="1248"/>
                  <a:pt x="935" y="1248"/>
                </a:cubicBezTo>
                <a:cubicBezTo>
                  <a:pt x="943" y="1248"/>
                  <a:pt x="950" y="1241"/>
                  <a:pt x="950" y="1233"/>
                </a:cubicBezTo>
                <a:cubicBezTo>
                  <a:pt x="950" y="1225"/>
                  <a:pt x="943" y="1218"/>
                  <a:pt x="935" y="1218"/>
                </a:cubicBezTo>
                <a:close/>
                <a:moveTo>
                  <a:pt x="935" y="1251"/>
                </a:moveTo>
                <a:cubicBezTo>
                  <a:pt x="927" y="1251"/>
                  <a:pt x="920" y="1258"/>
                  <a:pt x="920" y="1266"/>
                </a:cubicBezTo>
                <a:cubicBezTo>
                  <a:pt x="920" y="1274"/>
                  <a:pt x="927" y="1281"/>
                  <a:pt x="935" y="1281"/>
                </a:cubicBezTo>
                <a:cubicBezTo>
                  <a:pt x="943" y="1281"/>
                  <a:pt x="950" y="1274"/>
                  <a:pt x="950" y="1266"/>
                </a:cubicBezTo>
                <a:cubicBezTo>
                  <a:pt x="950" y="1258"/>
                  <a:pt x="943" y="1251"/>
                  <a:pt x="935" y="1251"/>
                </a:cubicBezTo>
                <a:close/>
                <a:moveTo>
                  <a:pt x="935" y="1284"/>
                </a:moveTo>
                <a:cubicBezTo>
                  <a:pt x="927" y="1284"/>
                  <a:pt x="920" y="1291"/>
                  <a:pt x="920" y="1299"/>
                </a:cubicBezTo>
                <a:cubicBezTo>
                  <a:pt x="920" y="1307"/>
                  <a:pt x="927" y="1314"/>
                  <a:pt x="935" y="1314"/>
                </a:cubicBezTo>
                <a:cubicBezTo>
                  <a:pt x="943" y="1314"/>
                  <a:pt x="950" y="1307"/>
                  <a:pt x="950" y="1299"/>
                </a:cubicBezTo>
                <a:cubicBezTo>
                  <a:pt x="950" y="1291"/>
                  <a:pt x="943" y="1284"/>
                  <a:pt x="935" y="1284"/>
                </a:cubicBezTo>
                <a:close/>
                <a:moveTo>
                  <a:pt x="935" y="1317"/>
                </a:moveTo>
                <a:cubicBezTo>
                  <a:pt x="927" y="1317"/>
                  <a:pt x="920" y="1323"/>
                  <a:pt x="920" y="1332"/>
                </a:cubicBezTo>
                <a:cubicBezTo>
                  <a:pt x="920" y="1340"/>
                  <a:pt x="927" y="1346"/>
                  <a:pt x="935" y="1346"/>
                </a:cubicBezTo>
                <a:cubicBezTo>
                  <a:pt x="943" y="1346"/>
                  <a:pt x="950" y="1340"/>
                  <a:pt x="950" y="1332"/>
                </a:cubicBezTo>
                <a:cubicBezTo>
                  <a:pt x="950" y="1323"/>
                  <a:pt x="943" y="1317"/>
                  <a:pt x="935" y="1317"/>
                </a:cubicBezTo>
                <a:close/>
                <a:moveTo>
                  <a:pt x="935" y="1350"/>
                </a:moveTo>
                <a:cubicBezTo>
                  <a:pt x="927" y="1350"/>
                  <a:pt x="920" y="1356"/>
                  <a:pt x="920" y="1365"/>
                </a:cubicBezTo>
                <a:cubicBezTo>
                  <a:pt x="920" y="1373"/>
                  <a:pt x="927" y="1379"/>
                  <a:pt x="935" y="1379"/>
                </a:cubicBezTo>
                <a:cubicBezTo>
                  <a:pt x="943" y="1379"/>
                  <a:pt x="950" y="1373"/>
                  <a:pt x="950" y="1365"/>
                </a:cubicBezTo>
                <a:cubicBezTo>
                  <a:pt x="950" y="1356"/>
                  <a:pt x="943" y="1350"/>
                  <a:pt x="935" y="1350"/>
                </a:cubicBezTo>
                <a:close/>
                <a:moveTo>
                  <a:pt x="935" y="1383"/>
                </a:moveTo>
                <a:cubicBezTo>
                  <a:pt x="927" y="1383"/>
                  <a:pt x="920" y="1389"/>
                  <a:pt x="920" y="1397"/>
                </a:cubicBezTo>
                <a:cubicBezTo>
                  <a:pt x="920" y="1406"/>
                  <a:pt x="927" y="1412"/>
                  <a:pt x="935" y="1412"/>
                </a:cubicBezTo>
                <a:cubicBezTo>
                  <a:pt x="943" y="1412"/>
                  <a:pt x="950" y="1406"/>
                  <a:pt x="950" y="1397"/>
                </a:cubicBezTo>
                <a:cubicBezTo>
                  <a:pt x="950" y="1389"/>
                  <a:pt x="943" y="1383"/>
                  <a:pt x="935" y="1383"/>
                </a:cubicBezTo>
                <a:close/>
                <a:moveTo>
                  <a:pt x="935" y="1416"/>
                </a:moveTo>
                <a:cubicBezTo>
                  <a:pt x="927" y="1416"/>
                  <a:pt x="920" y="1422"/>
                  <a:pt x="920" y="1430"/>
                </a:cubicBezTo>
                <a:cubicBezTo>
                  <a:pt x="920" y="1439"/>
                  <a:pt x="927" y="1445"/>
                  <a:pt x="935" y="1445"/>
                </a:cubicBezTo>
                <a:cubicBezTo>
                  <a:pt x="943" y="1445"/>
                  <a:pt x="950" y="1439"/>
                  <a:pt x="950" y="1430"/>
                </a:cubicBezTo>
                <a:cubicBezTo>
                  <a:pt x="950" y="1422"/>
                  <a:pt x="943" y="1416"/>
                  <a:pt x="935" y="1416"/>
                </a:cubicBezTo>
                <a:close/>
                <a:moveTo>
                  <a:pt x="968" y="0"/>
                </a:moveTo>
                <a:cubicBezTo>
                  <a:pt x="960" y="0"/>
                  <a:pt x="953" y="7"/>
                  <a:pt x="953" y="15"/>
                </a:cubicBezTo>
                <a:cubicBezTo>
                  <a:pt x="953" y="23"/>
                  <a:pt x="960" y="30"/>
                  <a:pt x="968" y="30"/>
                </a:cubicBezTo>
                <a:cubicBezTo>
                  <a:pt x="976" y="30"/>
                  <a:pt x="983" y="23"/>
                  <a:pt x="983" y="15"/>
                </a:cubicBezTo>
                <a:cubicBezTo>
                  <a:pt x="983" y="7"/>
                  <a:pt x="976" y="0"/>
                  <a:pt x="968" y="0"/>
                </a:cubicBezTo>
                <a:close/>
                <a:moveTo>
                  <a:pt x="968" y="33"/>
                </a:moveTo>
                <a:cubicBezTo>
                  <a:pt x="960" y="33"/>
                  <a:pt x="953" y="40"/>
                  <a:pt x="953" y="48"/>
                </a:cubicBezTo>
                <a:cubicBezTo>
                  <a:pt x="953" y="56"/>
                  <a:pt x="960" y="63"/>
                  <a:pt x="968" y="63"/>
                </a:cubicBezTo>
                <a:cubicBezTo>
                  <a:pt x="976" y="63"/>
                  <a:pt x="983" y="56"/>
                  <a:pt x="983" y="48"/>
                </a:cubicBezTo>
                <a:cubicBezTo>
                  <a:pt x="983" y="40"/>
                  <a:pt x="976" y="33"/>
                  <a:pt x="968" y="33"/>
                </a:cubicBezTo>
                <a:close/>
                <a:moveTo>
                  <a:pt x="968" y="66"/>
                </a:moveTo>
                <a:cubicBezTo>
                  <a:pt x="960" y="66"/>
                  <a:pt x="953" y="72"/>
                  <a:pt x="953" y="81"/>
                </a:cubicBezTo>
                <a:cubicBezTo>
                  <a:pt x="953" y="89"/>
                  <a:pt x="960" y="95"/>
                  <a:pt x="968" y="95"/>
                </a:cubicBezTo>
                <a:cubicBezTo>
                  <a:pt x="976" y="95"/>
                  <a:pt x="983" y="89"/>
                  <a:pt x="983" y="81"/>
                </a:cubicBezTo>
                <a:cubicBezTo>
                  <a:pt x="983" y="72"/>
                  <a:pt x="976" y="66"/>
                  <a:pt x="968" y="66"/>
                </a:cubicBezTo>
                <a:close/>
                <a:moveTo>
                  <a:pt x="968" y="99"/>
                </a:moveTo>
                <a:cubicBezTo>
                  <a:pt x="960" y="99"/>
                  <a:pt x="953" y="105"/>
                  <a:pt x="953" y="114"/>
                </a:cubicBezTo>
                <a:cubicBezTo>
                  <a:pt x="953" y="122"/>
                  <a:pt x="960" y="128"/>
                  <a:pt x="968" y="128"/>
                </a:cubicBezTo>
                <a:cubicBezTo>
                  <a:pt x="976" y="128"/>
                  <a:pt x="983" y="122"/>
                  <a:pt x="983" y="114"/>
                </a:cubicBezTo>
                <a:cubicBezTo>
                  <a:pt x="983" y="105"/>
                  <a:pt x="976" y="99"/>
                  <a:pt x="968" y="99"/>
                </a:cubicBezTo>
                <a:close/>
                <a:moveTo>
                  <a:pt x="968" y="132"/>
                </a:moveTo>
                <a:cubicBezTo>
                  <a:pt x="960" y="132"/>
                  <a:pt x="953" y="138"/>
                  <a:pt x="953" y="147"/>
                </a:cubicBezTo>
                <a:cubicBezTo>
                  <a:pt x="953" y="155"/>
                  <a:pt x="960" y="161"/>
                  <a:pt x="968" y="161"/>
                </a:cubicBezTo>
                <a:cubicBezTo>
                  <a:pt x="976" y="161"/>
                  <a:pt x="983" y="155"/>
                  <a:pt x="983" y="147"/>
                </a:cubicBezTo>
                <a:cubicBezTo>
                  <a:pt x="983" y="138"/>
                  <a:pt x="976" y="132"/>
                  <a:pt x="968" y="132"/>
                </a:cubicBezTo>
                <a:close/>
                <a:moveTo>
                  <a:pt x="968" y="165"/>
                </a:moveTo>
                <a:cubicBezTo>
                  <a:pt x="960" y="165"/>
                  <a:pt x="953" y="171"/>
                  <a:pt x="953" y="179"/>
                </a:cubicBezTo>
                <a:cubicBezTo>
                  <a:pt x="953" y="188"/>
                  <a:pt x="960" y="194"/>
                  <a:pt x="968" y="194"/>
                </a:cubicBezTo>
                <a:cubicBezTo>
                  <a:pt x="976" y="194"/>
                  <a:pt x="983" y="188"/>
                  <a:pt x="983" y="179"/>
                </a:cubicBezTo>
                <a:cubicBezTo>
                  <a:pt x="983" y="171"/>
                  <a:pt x="976" y="165"/>
                  <a:pt x="968" y="165"/>
                </a:cubicBezTo>
                <a:close/>
                <a:moveTo>
                  <a:pt x="968" y="198"/>
                </a:moveTo>
                <a:cubicBezTo>
                  <a:pt x="960" y="198"/>
                  <a:pt x="953" y="204"/>
                  <a:pt x="953" y="212"/>
                </a:cubicBezTo>
                <a:cubicBezTo>
                  <a:pt x="953" y="221"/>
                  <a:pt x="960" y="227"/>
                  <a:pt x="968" y="227"/>
                </a:cubicBezTo>
                <a:cubicBezTo>
                  <a:pt x="976" y="227"/>
                  <a:pt x="983" y="221"/>
                  <a:pt x="983" y="212"/>
                </a:cubicBezTo>
                <a:cubicBezTo>
                  <a:pt x="983" y="204"/>
                  <a:pt x="976" y="198"/>
                  <a:pt x="968" y="198"/>
                </a:cubicBezTo>
                <a:close/>
                <a:moveTo>
                  <a:pt x="968" y="230"/>
                </a:moveTo>
                <a:cubicBezTo>
                  <a:pt x="960" y="230"/>
                  <a:pt x="953" y="237"/>
                  <a:pt x="953" y="245"/>
                </a:cubicBezTo>
                <a:cubicBezTo>
                  <a:pt x="953" y="253"/>
                  <a:pt x="960" y="260"/>
                  <a:pt x="968" y="260"/>
                </a:cubicBezTo>
                <a:cubicBezTo>
                  <a:pt x="976" y="260"/>
                  <a:pt x="983" y="253"/>
                  <a:pt x="983" y="245"/>
                </a:cubicBezTo>
                <a:cubicBezTo>
                  <a:pt x="983" y="237"/>
                  <a:pt x="976" y="230"/>
                  <a:pt x="968" y="230"/>
                </a:cubicBezTo>
                <a:close/>
                <a:moveTo>
                  <a:pt x="968" y="263"/>
                </a:moveTo>
                <a:cubicBezTo>
                  <a:pt x="960" y="263"/>
                  <a:pt x="953" y="270"/>
                  <a:pt x="953" y="278"/>
                </a:cubicBezTo>
                <a:cubicBezTo>
                  <a:pt x="953" y="286"/>
                  <a:pt x="960" y="293"/>
                  <a:pt x="968" y="293"/>
                </a:cubicBezTo>
                <a:cubicBezTo>
                  <a:pt x="976" y="293"/>
                  <a:pt x="983" y="286"/>
                  <a:pt x="983" y="278"/>
                </a:cubicBezTo>
                <a:cubicBezTo>
                  <a:pt x="983" y="270"/>
                  <a:pt x="976" y="263"/>
                  <a:pt x="968" y="263"/>
                </a:cubicBezTo>
                <a:close/>
                <a:moveTo>
                  <a:pt x="968" y="296"/>
                </a:moveTo>
                <a:cubicBezTo>
                  <a:pt x="960" y="296"/>
                  <a:pt x="953" y="303"/>
                  <a:pt x="953" y="311"/>
                </a:cubicBezTo>
                <a:cubicBezTo>
                  <a:pt x="953" y="319"/>
                  <a:pt x="960" y="326"/>
                  <a:pt x="968" y="326"/>
                </a:cubicBezTo>
                <a:cubicBezTo>
                  <a:pt x="976" y="326"/>
                  <a:pt x="983" y="319"/>
                  <a:pt x="983" y="311"/>
                </a:cubicBezTo>
                <a:cubicBezTo>
                  <a:pt x="983" y="303"/>
                  <a:pt x="976" y="296"/>
                  <a:pt x="968" y="296"/>
                </a:cubicBezTo>
                <a:close/>
                <a:moveTo>
                  <a:pt x="968" y="329"/>
                </a:moveTo>
                <a:cubicBezTo>
                  <a:pt x="960" y="329"/>
                  <a:pt x="953" y="336"/>
                  <a:pt x="953" y="344"/>
                </a:cubicBezTo>
                <a:cubicBezTo>
                  <a:pt x="953" y="352"/>
                  <a:pt x="960" y="359"/>
                  <a:pt x="968" y="359"/>
                </a:cubicBezTo>
                <a:cubicBezTo>
                  <a:pt x="976" y="359"/>
                  <a:pt x="983" y="352"/>
                  <a:pt x="983" y="344"/>
                </a:cubicBezTo>
                <a:cubicBezTo>
                  <a:pt x="983" y="336"/>
                  <a:pt x="976" y="329"/>
                  <a:pt x="968" y="329"/>
                </a:cubicBezTo>
                <a:close/>
                <a:moveTo>
                  <a:pt x="968" y="362"/>
                </a:moveTo>
                <a:cubicBezTo>
                  <a:pt x="960" y="362"/>
                  <a:pt x="953" y="369"/>
                  <a:pt x="953" y="377"/>
                </a:cubicBezTo>
                <a:cubicBezTo>
                  <a:pt x="953" y="385"/>
                  <a:pt x="960" y="392"/>
                  <a:pt x="968" y="392"/>
                </a:cubicBezTo>
                <a:cubicBezTo>
                  <a:pt x="976" y="392"/>
                  <a:pt x="983" y="385"/>
                  <a:pt x="983" y="377"/>
                </a:cubicBezTo>
                <a:cubicBezTo>
                  <a:pt x="983" y="369"/>
                  <a:pt x="976" y="362"/>
                  <a:pt x="968" y="362"/>
                </a:cubicBezTo>
                <a:close/>
                <a:moveTo>
                  <a:pt x="968" y="395"/>
                </a:moveTo>
                <a:cubicBezTo>
                  <a:pt x="960" y="395"/>
                  <a:pt x="953" y="402"/>
                  <a:pt x="953" y="410"/>
                </a:cubicBezTo>
                <a:cubicBezTo>
                  <a:pt x="953" y="418"/>
                  <a:pt x="960" y="425"/>
                  <a:pt x="968" y="425"/>
                </a:cubicBezTo>
                <a:cubicBezTo>
                  <a:pt x="976" y="425"/>
                  <a:pt x="983" y="418"/>
                  <a:pt x="983" y="410"/>
                </a:cubicBezTo>
                <a:cubicBezTo>
                  <a:pt x="983" y="402"/>
                  <a:pt x="976" y="395"/>
                  <a:pt x="968" y="395"/>
                </a:cubicBezTo>
                <a:close/>
                <a:moveTo>
                  <a:pt x="968" y="428"/>
                </a:moveTo>
                <a:cubicBezTo>
                  <a:pt x="960" y="428"/>
                  <a:pt x="953" y="435"/>
                  <a:pt x="953" y="443"/>
                </a:cubicBezTo>
                <a:cubicBezTo>
                  <a:pt x="953" y="451"/>
                  <a:pt x="960" y="458"/>
                  <a:pt x="968" y="458"/>
                </a:cubicBezTo>
                <a:cubicBezTo>
                  <a:pt x="976" y="458"/>
                  <a:pt x="983" y="451"/>
                  <a:pt x="983" y="443"/>
                </a:cubicBezTo>
                <a:cubicBezTo>
                  <a:pt x="983" y="435"/>
                  <a:pt x="976" y="428"/>
                  <a:pt x="968" y="428"/>
                </a:cubicBezTo>
                <a:close/>
                <a:moveTo>
                  <a:pt x="968" y="461"/>
                </a:moveTo>
                <a:cubicBezTo>
                  <a:pt x="960" y="461"/>
                  <a:pt x="953" y="468"/>
                  <a:pt x="953" y="476"/>
                </a:cubicBezTo>
                <a:cubicBezTo>
                  <a:pt x="953" y="484"/>
                  <a:pt x="960" y="491"/>
                  <a:pt x="968" y="491"/>
                </a:cubicBezTo>
                <a:cubicBezTo>
                  <a:pt x="976" y="491"/>
                  <a:pt x="983" y="484"/>
                  <a:pt x="983" y="476"/>
                </a:cubicBezTo>
                <a:cubicBezTo>
                  <a:pt x="983" y="468"/>
                  <a:pt x="976" y="461"/>
                  <a:pt x="968" y="461"/>
                </a:cubicBezTo>
                <a:close/>
                <a:moveTo>
                  <a:pt x="968" y="494"/>
                </a:moveTo>
                <a:cubicBezTo>
                  <a:pt x="960" y="494"/>
                  <a:pt x="953" y="500"/>
                  <a:pt x="953" y="509"/>
                </a:cubicBezTo>
                <a:cubicBezTo>
                  <a:pt x="953" y="517"/>
                  <a:pt x="960" y="523"/>
                  <a:pt x="968" y="523"/>
                </a:cubicBezTo>
                <a:cubicBezTo>
                  <a:pt x="976" y="523"/>
                  <a:pt x="983" y="517"/>
                  <a:pt x="983" y="509"/>
                </a:cubicBezTo>
                <a:cubicBezTo>
                  <a:pt x="983" y="500"/>
                  <a:pt x="976" y="494"/>
                  <a:pt x="968" y="494"/>
                </a:cubicBezTo>
                <a:close/>
                <a:moveTo>
                  <a:pt x="968" y="527"/>
                </a:moveTo>
                <a:cubicBezTo>
                  <a:pt x="960" y="527"/>
                  <a:pt x="953" y="533"/>
                  <a:pt x="953" y="542"/>
                </a:cubicBezTo>
                <a:cubicBezTo>
                  <a:pt x="953" y="550"/>
                  <a:pt x="960" y="556"/>
                  <a:pt x="968" y="556"/>
                </a:cubicBezTo>
                <a:cubicBezTo>
                  <a:pt x="976" y="556"/>
                  <a:pt x="983" y="550"/>
                  <a:pt x="983" y="542"/>
                </a:cubicBezTo>
                <a:cubicBezTo>
                  <a:pt x="983" y="533"/>
                  <a:pt x="976" y="527"/>
                  <a:pt x="968" y="527"/>
                </a:cubicBezTo>
                <a:close/>
                <a:moveTo>
                  <a:pt x="968" y="560"/>
                </a:moveTo>
                <a:cubicBezTo>
                  <a:pt x="960" y="560"/>
                  <a:pt x="953" y="566"/>
                  <a:pt x="953" y="574"/>
                </a:cubicBezTo>
                <a:cubicBezTo>
                  <a:pt x="953" y="583"/>
                  <a:pt x="960" y="589"/>
                  <a:pt x="968" y="589"/>
                </a:cubicBezTo>
                <a:cubicBezTo>
                  <a:pt x="976" y="589"/>
                  <a:pt x="983" y="583"/>
                  <a:pt x="983" y="574"/>
                </a:cubicBezTo>
                <a:cubicBezTo>
                  <a:pt x="983" y="566"/>
                  <a:pt x="976" y="560"/>
                  <a:pt x="968" y="560"/>
                </a:cubicBezTo>
                <a:close/>
                <a:moveTo>
                  <a:pt x="968" y="593"/>
                </a:moveTo>
                <a:cubicBezTo>
                  <a:pt x="960" y="593"/>
                  <a:pt x="953" y="599"/>
                  <a:pt x="953" y="607"/>
                </a:cubicBezTo>
                <a:cubicBezTo>
                  <a:pt x="953" y="616"/>
                  <a:pt x="960" y="622"/>
                  <a:pt x="968" y="622"/>
                </a:cubicBezTo>
                <a:cubicBezTo>
                  <a:pt x="976" y="622"/>
                  <a:pt x="983" y="616"/>
                  <a:pt x="983" y="607"/>
                </a:cubicBezTo>
                <a:cubicBezTo>
                  <a:pt x="983" y="599"/>
                  <a:pt x="976" y="593"/>
                  <a:pt x="968" y="593"/>
                </a:cubicBezTo>
                <a:close/>
                <a:moveTo>
                  <a:pt x="968" y="625"/>
                </a:moveTo>
                <a:cubicBezTo>
                  <a:pt x="960" y="625"/>
                  <a:pt x="953" y="632"/>
                  <a:pt x="953" y="640"/>
                </a:cubicBezTo>
                <a:cubicBezTo>
                  <a:pt x="953" y="648"/>
                  <a:pt x="960" y="655"/>
                  <a:pt x="968" y="655"/>
                </a:cubicBezTo>
                <a:cubicBezTo>
                  <a:pt x="976" y="655"/>
                  <a:pt x="983" y="648"/>
                  <a:pt x="983" y="640"/>
                </a:cubicBezTo>
                <a:cubicBezTo>
                  <a:pt x="983" y="632"/>
                  <a:pt x="976" y="625"/>
                  <a:pt x="968" y="625"/>
                </a:cubicBezTo>
                <a:close/>
                <a:moveTo>
                  <a:pt x="968" y="658"/>
                </a:moveTo>
                <a:cubicBezTo>
                  <a:pt x="960" y="658"/>
                  <a:pt x="953" y="665"/>
                  <a:pt x="953" y="673"/>
                </a:cubicBezTo>
                <a:cubicBezTo>
                  <a:pt x="953" y="681"/>
                  <a:pt x="960" y="688"/>
                  <a:pt x="968" y="688"/>
                </a:cubicBezTo>
                <a:cubicBezTo>
                  <a:pt x="976" y="688"/>
                  <a:pt x="983" y="681"/>
                  <a:pt x="983" y="673"/>
                </a:cubicBezTo>
                <a:cubicBezTo>
                  <a:pt x="983" y="665"/>
                  <a:pt x="976" y="658"/>
                  <a:pt x="968" y="658"/>
                </a:cubicBezTo>
                <a:close/>
                <a:moveTo>
                  <a:pt x="968" y="691"/>
                </a:moveTo>
                <a:cubicBezTo>
                  <a:pt x="960" y="691"/>
                  <a:pt x="953" y="698"/>
                  <a:pt x="953" y="706"/>
                </a:cubicBezTo>
                <a:cubicBezTo>
                  <a:pt x="953" y="714"/>
                  <a:pt x="960" y="721"/>
                  <a:pt x="968" y="721"/>
                </a:cubicBezTo>
                <a:cubicBezTo>
                  <a:pt x="976" y="721"/>
                  <a:pt x="983" y="714"/>
                  <a:pt x="983" y="706"/>
                </a:cubicBezTo>
                <a:cubicBezTo>
                  <a:pt x="983" y="698"/>
                  <a:pt x="976" y="691"/>
                  <a:pt x="968" y="691"/>
                </a:cubicBezTo>
                <a:close/>
                <a:moveTo>
                  <a:pt x="968" y="724"/>
                </a:moveTo>
                <a:cubicBezTo>
                  <a:pt x="960" y="724"/>
                  <a:pt x="953" y="731"/>
                  <a:pt x="953" y="739"/>
                </a:cubicBezTo>
                <a:cubicBezTo>
                  <a:pt x="953" y="747"/>
                  <a:pt x="960" y="754"/>
                  <a:pt x="968" y="754"/>
                </a:cubicBezTo>
                <a:cubicBezTo>
                  <a:pt x="976" y="754"/>
                  <a:pt x="983" y="747"/>
                  <a:pt x="983" y="739"/>
                </a:cubicBezTo>
                <a:cubicBezTo>
                  <a:pt x="983" y="731"/>
                  <a:pt x="976" y="724"/>
                  <a:pt x="968" y="724"/>
                </a:cubicBezTo>
                <a:close/>
                <a:moveTo>
                  <a:pt x="968" y="757"/>
                </a:moveTo>
                <a:cubicBezTo>
                  <a:pt x="960" y="757"/>
                  <a:pt x="953" y="764"/>
                  <a:pt x="953" y="772"/>
                </a:cubicBezTo>
                <a:cubicBezTo>
                  <a:pt x="953" y="780"/>
                  <a:pt x="960" y="787"/>
                  <a:pt x="968" y="787"/>
                </a:cubicBezTo>
                <a:cubicBezTo>
                  <a:pt x="976" y="787"/>
                  <a:pt x="983" y="780"/>
                  <a:pt x="983" y="772"/>
                </a:cubicBezTo>
                <a:cubicBezTo>
                  <a:pt x="983" y="764"/>
                  <a:pt x="976" y="757"/>
                  <a:pt x="968" y="757"/>
                </a:cubicBezTo>
                <a:close/>
                <a:moveTo>
                  <a:pt x="968" y="790"/>
                </a:moveTo>
                <a:cubicBezTo>
                  <a:pt x="960" y="790"/>
                  <a:pt x="953" y="797"/>
                  <a:pt x="953" y="805"/>
                </a:cubicBezTo>
                <a:cubicBezTo>
                  <a:pt x="953" y="813"/>
                  <a:pt x="960" y="820"/>
                  <a:pt x="968" y="820"/>
                </a:cubicBezTo>
                <a:cubicBezTo>
                  <a:pt x="976" y="820"/>
                  <a:pt x="983" y="813"/>
                  <a:pt x="983" y="805"/>
                </a:cubicBezTo>
                <a:cubicBezTo>
                  <a:pt x="983" y="797"/>
                  <a:pt x="976" y="790"/>
                  <a:pt x="968" y="790"/>
                </a:cubicBezTo>
                <a:close/>
                <a:moveTo>
                  <a:pt x="968" y="823"/>
                </a:moveTo>
                <a:cubicBezTo>
                  <a:pt x="960" y="823"/>
                  <a:pt x="953" y="830"/>
                  <a:pt x="953" y="838"/>
                </a:cubicBezTo>
                <a:cubicBezTo>
                  <a:pt x="953" y="846"/>
                  <a:pt x="960" y="853"/>
                  <a:pt x="968" y="853"/>
                </a:cubicBezTo>
                <a:cubicBezTo>
                  <a:pt x="976" y="853"/>
                  <a:pt x="983" y="846"/>
                  <a:pt x="983" y="838"/>
                </a:cubicBezTo>
                <a:cubicBezTo>
                  <a:pt x="983" y="830"/>
                  <a:pt x="976" y="823"/>
                  <a:pt x="968" y="823"/>
                </a:cubicBezTo>
                <a:close/>
                <a:moveTo>
                  <a:pt x="968" y="856"/>
                </a:moveTo>
                <a:cubicBezTo>
                  <a:pt x="960" y="856"/>
                  <a:pt x="953" y="863"/>
                  <a:pt x="953" y="871"/>
                </a:cubicBezTo>
                <a:cubicBezTo>
                  <a:pt x="953" y="879"/>
                  <a:pt x="960" y="886"/>
                  <a:pt x="968" y="886"/>
                </a:cubicBezTo>
                <a:cubicBezTo>
                  <a:pt x="976" y="886"/>
                  <a:pt x="983" y="879"/>
                  <a:pt x="983" y="871"/>
                </a:cubicBezTo>
                <a:cubicBezTo>
                  <a:pt x="983" y="863"/>
                  <a:pt x="976" y="856"/>
                  <a:pt x="968" y="856"/>
                </a:cubicBezTo>
                <a:close/>
                <a:moveTo>
                  <a:pt x="968" y="889"/>
                </a:moveTo>
                <a:cubicBezTo>
                  <a:pt x="960" y="889"/>
                  <a:pt x="953" y="895"/>
                  <a:pt x="953" y="904"/>
                </a:cubicBezTo>
                <a:cubicBezTo>
                  <a:pt x="953" y="912"/>
                  <a:pt x="960" y="918"/>
                  <a:pt x="968" y="918"/>
                </a:cubicBezTo>
                <a:cubicBezTo>
                  <a:pt x="976" y="918"/>
                  <a:pt x="983" y="912"/>
                  <a:pt x="983" y="904"/>
                </a:cubicBezTo>
                <a:cubicBezTo>
                  <a:pt x="983" y="895"/>
                  <a:pt x="976" y="889"/>
                  <a:pt x="968" y="889"/>
                </a:cubicBezTo>
                <a:close/>
                <a:moveTo>
                  <a:pt x="968" y="922"/>
                </a:moveTo>
                <a:cubicBezTo>
                  <a:pt x="960" y="922"/>
                  <a:pt x="953" y="928"/>
                  <a:pt x="953" y="937"/>
                </a:cubicBezTo>
                <a:cubicBezTo>
                  <a:pt x="953" y="945"/>
                  <a:pt x="960" y="951"/>
                  <a:pt x="968" y="951"/>
                </a:cubicBezTo>
                <a:cubicBezTo>
                  <a:pt x="976" y="951"/>
                  <a:pt x="983" y="945"/>
                  <a:pt x="983" y="937"/>
                </a:cubicBezTo>
                <a:cubicBezTo>
                  <a:pt x="983" y="928"/>
                  <a:pt x="976" y="922"/>
                  <a:pt x="968" y="922"/>
                </a:cubicBezTo>
                <a:close/>
                <a:moveTo>
                  <a:pt x="968" y="955"/>
                </a:moveTo>
                <a:cubicBezTo>
                  <a:pt x="960" y="955"/>
                  <a:pt x="953" y="961"/>
                  <a:pt x="953" y="970"/>
                </a:cubicBezTo>
                <a:cubicBezTo>
                  <a:pt x="953" y="978"/>
                  <a:pt x="960" y="984"/>
                  <a:pt x="968" y="984"/>
                </a:cubicBezTo>
                <a:cubicBezTo>
                  <a:pt x="976" y="984"/>
                  <a:pt x="983" y="978"/>
                  <a:pt x="983" y="970"/>
                </a:cubicBezTo>
                <a:cubicBezTo>
                  <a:pt x="983" y="961"/>
                  <a:pt x="976" y="955"/>
                  <a:pt x="968" y="955"/>
                </a:cubicBezTo>
                <a:close/>
                <a:moveTo>
                  <a:pt x="968" y="988"/>
                </a:moveTo>
                <a:cubicBezTo>
                  <a:pt x="960" y="988"/>
                  <a:pt x="953" y="994"/>
                  <a:pt x="953" y="1002"/>
                </a:cubicBezTo>
                <a:cubicBezTo>
                  <a:pt x="953" y="1011"/>
                  <a:pt x="960" y="1017"/>
                  <a:pt x="968" y="1017"/>
                </a:cubicBezTo>
                <a:cubicBezTo>
                  <a:pt x="976" y="1017"/>
                  <a:pt x="983" y="1011"/>
                  <a:pt x="983" y="1002"/>
                </a:cubicBezTo>
                <a:cubicBezTo>
                  <a:pt x="983" y="994"/>
                  <a:pt x="976" y="988"/>
                  <a:pt x="968" y="988"/>
                </a:cubicBezTo>
                <a:close/>
                <a:moveTo>
                  <a:pt x="968" y="1021"/>
                </a:moveTo>
                <a:cubicBezTo>
                  <a:pt x="960" y="1021"/>
                  <a:pt x="953" y="1027"/>
                  <a:pt x="953" y="1035"/>
                </a:cubicBezTo>
                <a:cubicBezTo>
                  <a:pt x="953" y="1044"/>
                  <a:pt x="960" y="1050"/>
                  <a:pt x="968" y="1050"/>
                </a:cubicBezTo>
                <a:cubicBezTo>
                  <a:pt x="976" y="1050"/>
                  <a:pt x="983" y="1044"/>
                  <a:pt x="983" y="1035"/>
                </a:cubicBezTo>
                <a:cubicBezTo>
                  <a:pt x="983" y="1027"/>
                  <a:pt x="976" y="1021"/>
                  <a:pt x="968" y="1021"/>
                </a:cubicBezTo>
                <a:close/>
                <a:moveTo>
                  <a:pt x="968" y="1053"/>
                </a:moveTo>
                <a:cubicBezTo>
                  <a:pt x="960" y="1053"/>
                  <a:pt x="953" y="1060"/>
                  <a:pt x="953" y="1068"/>
                </a:cubicBezTo>
                <a:cubicBezTo>
                  <a:pt x="953" y="1076"/>
                  <a:pt x="960" y="1083"/>
                  <a:pt x="968" y="1083"/>
                </a:cubicBezTo>
                <a:cubicBezTo>
                  <a:pt x="976" y="1083"/>
                  <a:pt x="983" y="1076"/>
                  <a:pt x="983" y="1068"/>
                </a:cubicBezTo>
                <a:cubicBezTo>
                  <a:pt x="983" y="1060"/>
                  <a:pt x="976" y="1053"/>
                  <a:pt x="968" y="1053"/>
                </a:cubicBezTo>
                <a:close/>
                <a:moveTo>
                  <a:pt x="968" y="1086"/>
                </a:moveTo>
                <a:cubicBezTo>
                  <a:pt x="960" y="1086"/>
                  <a:pt x="953" y="1093"/>
                  <a:pt x="953" y="1101"/>
                </a:cubicBezTo>
                <a:cubicBezTo>
                  <a:pt x="953" y="1109"/>
                  <a:pt x="960" y="1116"/>
                  <a:pt x="968" y="1116"/>
                </a:cubicBezTo>
                <a:cubicBezTo>
                  <a:pt x="976" y="1116"/>
                  <a:pt x="983" y="1109"/>
                  <a:pt x="983" y="1101"/>
                </a:cubicBezTo>
                <a:cubicBezTo>
                  <a:pt x="983" y="1093"/>
                  <a:pt x="976" y="1086"/>
                  <a:pt x="968" y="1086"/>
                </a:cubicBezTo>
                <a:close/>
                <a:moveTo>
                  <a:pt x="968" y="1119"/>
                </a:moveTo>
                <a:cubicBezTo>
                  <a:pt x="960" y="1119"/>
                  <a:pt x="953" y="1126"/>
                  <a:pt x="953" y="1134"/>
                </a:cubicBezTo>
                <a:cubicBezTo>
                  <a:pt x="953" y="1142"/>
                  <a:pt x="960" y="1149"/>
                  <a:pt x="968" y="1149"/>
                </a:cubicBezTo>
                <a:cubicBezTo>
                  <a:pt x="976" y="1149"/>
                  <a:pt x="983" y="1142"/>
                  <a:pt x="983" y="1134"/>
                </a:cubicBezTo>
                <a:cubicBezTo>
                  <a:pt x="983" y="1126"/>
                  <a:pt x="976" y="1119"/>
                  <a:pt x="968" y="1119"/>
                </a:cubicBezTo>
                <a:close/>
                <a:moveTo>
                  <a:pt x="968" y="1152"/>
                </a:moveTo>
                <a:cubicBezTo>
                  <a:pt x="960" y="1152"/>
                  <a:pt x="953" y="1159"/>
                  <a:pt x="953" y="1167"/>
                </a:cubicBezTo>
                <a:cubicBezTo>
                  <a:pt x="953" y="1175"/>
                  <a:pt x="960" y="1182"/>
                  <a:pt x="968" y="1182"/>
                </a:cubicBezTo>
                <a:cubicBezTo>
                  <a:pt x="976" y="1182"/>
                  <a:pt x="983" y="1175"/>
                  <a:pt x="983" y="1167"/>
                </a:cubicBezTo>
                <a:cubicBezTo>
                  <a:pt x="983" y="1159"/>
                  <a:pt x="976" y="1152"/>
                  <a:pt x="968" y="1152"/>
                </a:cubicBezTo>
                <a:close/>
                <a:moveTo>
                  <a:pt x="968" y="1185"/>
                </a:moveTo>
                <a:cubicBezTo>
                  <a:pt x="960" y="1185"/>
                  <a:pt x="953" y="1192"/>
                  <a:pt x="953" y="1200"/>
                </a:cubicBezTo>
                <a:cubicBezTo>
                  <a:pt x="953" y="1208"/>
                  <a:pt x="960" y="1215"/>
                  <a:pt x="968" y="1215"/>
                </a:cubicBezTo>
                <a:cubicBezTo>
                  <a:pt x="976" y="1215"/>
                  <a:pt x="983" y="1208"/>
                  <a:pt x="983" y="1200"/>
                </a:cubicBezTo>
                <a:cubicBezTo>
                  <a:pt x="983" y="1192"/>
                  <a:pt x="976" y="1185"/>
                  <a:pt x="968" y="1185"/>
                </a:cubicBezTo>
                <a:close/>
                <a:moveTo>
                  <a:pt x="968" y="1218"/>
                </a:moveTo>
                <a:cubicBezTo>
                  <a:pt x="960" y="1218"/>
                  <a:pt x="953" y="1225"/>
                  <a:pt x="953" y="1233"/>
                </a:cubicBezTo>
                <a:cubicBezTo>
                  <a:pt x="953" y="1241"/>
                  <a:pt x="960" y="1248"/>
                  <a:pt x="968" y="1248"/>
                </a:cubicBezTo>
                <a:cubicBezTo>
                  <a:pt x="976" y="1248"/>
                  <a:pt x="983" y="1241"/>
                  <a:pt x="983" y="1233"/>
                </a:cubicBezTo>
                <a:cubicBezTo>
                  <a:pt x="983" y="1225"/>
                  <a:pt x="976" y="1218"/>
                  <a:pt x="968" y="1218"/>
                </a:cubicBezTo>
                <a:close/>
                <a:moveTo>
                  <a:pt x="968" y="1251"/>
                </a:moveTo>
                <a:cubicBezTo>
                  <a:pt x="960" y="1251"/>
                  <a:pt x="953" y="1258"/>
                  <a:pt x="953" y="1266"/>
                </a:cubicBezTo>
                <a:cubicBezTo>
                  <a:pt x="953" y="1274"/>
                  <a:pt x="960" y="1281"/>
                  <a:pt x="968" y="1281"/>
                </a:cubicBezTo>
                <a:cubicBezTo>
                  <a:pt x="976" y="1281"/>
                  <a:pt x="983" y="1274"/>
                  <a:pt x="983" y="1266"/>
                </a:cubicBezTo>
                <a:cubicBezTo>
                  <a:pt x="983" y="1258"/>
                  <a:pt x="976" y="1251"/>
                  <a:pt x="968" y="1251"/>
                </a:cubicBezTo>
                <a:close/>
                <a:moveTo>
                  <a:pt x="968" y="1284"/>
                </a:moveTo>
                <a:cubicBezTo>
                  <a:pt x="960" y="1284"/>
                  <a:pt x="953" y="1291"/>
                  <a:pt x="953" y="1299"/>
                </a:cubicBezTo>
                <a:cubicBezTo>
                  <a:pt x="953" y="1307"/>
                  <a:pt x="960" y="1314"/>
                  <a:pt x="968" y="1314"/>
                </a:cubicBezTo>
                <a:cubicBezTo>
                  <a:pt x="976" y="1314"/>
                  <a:pt x="983" y="1307"/>
                  <a:pt x="983" y="1299"/>
                </a:cubicBezTo>
                <a:cubicBezTo>
                  <a:pt x="983" y="1291"/>
                  <a:pt x="976" y="1284"/>
                  <a:pt x="968" y="1284"/>
                </a:cubicBezTo>
                <a:close/>
                <a:moveTo>
                  <a:pt x="968" y="1317"/>
                </a:moveTo>
                <a:cubicBezTo>
                  <a:pt x="960" y="1317"/>
                  <a:pt x="953" y="1323"/>
                  <a:pt x="953" y="1332"/>
                </a:cubicBezTo>
                <a:cubicBezTo>
                  <a:pt x="953" y="1340"/>
                  <a:pt x="960" y="1346"/>
                  <a:pt x="968" y="1346"/>
                </a:cubicBezTo>
                <a:cubicBezTo>
                  <a:pt x="976" y="1346"/>
                  <a:pt x="983" y="1340"/>
                  <a:pt x="983" y="1332"/>
                </a:cubicBezTo>
                <a:cubicBezTo>
                  <a:pt x="983" y="1323"/>
                  <a:pt x="976" y="1317"/>
                  <a:pt x="968" y="1317"/>
                </a:cubicBezTo>
                <a:close/>
                <a:moveTo>
                  <a:pt x="968" y="1350"/>
                </a:moveTo>
                <a:cubicBezTo>
                  <a:pt x="960" y="1350"/>
                  <a:pt x="953" y="1356"/>
                  <a:pt x="953" y="1365"/>
                </a:cubicBezTo>
                <a:cubicBezTo>
                  <a:pt x="953" y="1373"/>
                  <a:pt x="960" y="1379"/>
                  <a:pt x="968" y="1379"/>
                </a:cubicBezTo>
                <a:cubicBezTo>
                  <a:pt x="976" y="1379"/>
                  <a:pt x="983" y="1373"/>
                  <a:pt x="983" y="1365"/>
                </a:cubicBezTo>
                <a:cubicBezTo>
                  <a:pt x="983" y="1356"/>
                  <a:pt x="976" y="1350"/>
                  <a:pt x="968" y="1350"/>
                </a:cubicBezTo>
                <a:close/>
                <a:moveTo>
                  <a:pt x="968" y="1383"/>
                </a:moveTo>
                <a:cubicBezTo>
                  <a:pt x="960" y="1383"/>
                  <a:pt x="953" y="1389"/>
                  <a:pt x="953" y="1397"/>
                </a:cubicBezTo>
                <a:cubicBezTo>
                  <a:pt x="953" y="1406"/>
                  <a:pt x="960" y="1412"/>
                  <a:pt x="968" y="1412"/>
                </a:cubicBezTo>
                <a:cubicBezTo>
                  <a:pt x="976" y="1412"/>
                  <a:pt x="983" y="1406"/>
                  <a:pt x="983" y="1397"/>
                </a:cubicBezTo>
                <a:cubicBezTo>
                  <a:pt x="983" y="1389"/>
                  <a:pt x="976" y="1383"/>
                  <a:pt x="968" y="1383"/>
                </a:cubicBezTo>
                <a:close/>
                <a:moveTo>
                  <a:pt x="968" y="1416"/>
                </a:moveTo>
                <a:cubicBezTo>
                  <a:pt x="960" y="1416"/>
                  <a:pt x="953" y="1422"/>
                  <a:pt x="953" y="1430"/>
                </a:cubicBezTo>
                <a:cubicBezTo>
                  <a:pt x="953" y="1439"/>
                  <a:pt x="960" y="1445"/>
                  <a:pt x="968" y="1445"/>
                </a:cubicBezTo>
                <a:cubicBezTo>
                  <a:pt x="976" y="1445"/>
                  <a:pt x="983" y="1439"/>
                  <a:pt x="983" y="1430"/>
                </a:cubicBezTo>
                <a:cubicBezTo>
                  <a:pt x="983" y="1422"/>
                  <a:pt x="976" y="1416"/>
                  <a:pt x="968" y="1416"/>
                </a:cubicBezTo>
                <a:close/>
                <a:moveTo>
                  <a:pt x="1001" y="0"/>
                </a:moveTo>
                <a:cubicBezTo>
                  <a:pt x="992" y="0"/>
                  <a:pt x="986" y="7"/>
                  <a:pt x="986" y="15"/>
                </a:cubicBezTo>
                <a:cubicBezTo>
                  <a:pt x="986" y="23"/>
                  <a:pt x="992" y="30"/>
                  <a:pt x="1001" y="30"/>
                </a:cubicBezTo>
                <a:cubicBezTo>
                  <a:pt x="1009" y="30"/>
                  <a:pt x="1015" y="23"/>
                  <a:pt x="1015" y="15"/>
                </a:cubicBezTo>
                <a:cubicBezTo>
                  <a:pt x="1015" y="7"/>
                  <a:pt x="1009" y="0"/>
                  <a:pt x="1001" y="0"/>
                </a:cubicBezTo>
                <a:close/>
                <a:moveTo>
                  <a:pt x="1001" y="33"/>
                </a:moveTo>
                <a:cubicBezTo>
                  <a:pt x="992" y="33"/>
                  <a:pt x="986" y="40"/>
                  <a:pt x="986" y="48"/>
                </a:cubicBezTo>
                <a:cubicBezTo>
                  <a:pt x="986" y="56"/>
                  <a:pt x="992" y="63"/>
                  <a:pt x="1001" y="63"/>
                </a:cubicBezTo>
                <a:cubicBezTo>
                  <a:pt x="1009" y="63"/>
                  <a:pt x="1015" y="56"/>
                  <a:pt x="1015" y="48"/>
                </a:cubicBezTo>
                <a:cubicBezTo>
                  <a:pt x="1015" y="40"/>
                  <a:pt x="1009" y="33"/>
                  <a:pt x="1001" y="33"/>
                </a:cubicBezTo>
                <a:close/>
                <a:moveTo>
                  <a:pt x="1001" y="66"/>
                </a:moveTo>
                <a:cubicBezTo>
                  <a:pt x="992" y="66"/>
                  <a:pt x="986" y="72"/>
                  <a:pt x="986" y="81"/>
                </a:cubicBezTo>
                <a:cubicBezTo>
                  <a:pt x="986" y="89"/>
                  <a:pt x="992" y="95"/>
                  <a:pt x="1001" y="95"/>
                </a:cubicBezTo>
                <a:cubicBezTo>
                  <a:pt x="1009" y="95"/>
                  <a:pt x="1015" y="89"/>
                  <a:pt x="1015" y="81"/>
                </a:cubicBezTo>
                <a:cubicBezTo>
                  <a:pt x="1015" y="72"/>
                  <a:pt x="1009" y="66"/>
                  <a:pt x="1001" y="66"/>
                </a:cubicBezTo>
                <a:close/>
                <a:moveTo>
                  <a:pt x="1001" y="99"/>
                </a:moveTo>
                <a:cubicBezTo>
                  <a:pt x="992" y="99"/>
                  <a:pt x="986" y="105"/>
                  <a:pt x="986" y="114"/>
                </a:cubicBezTo>
                <a:cubicBezTo>
                  <a:pt x="986" y="122"/>
                  <a:pt x="992" y="128"/>
                  <a:pt x="1001" y="128"/>
                </a:cubicBezTo>
                <a:cubicBezTo>
                  <a:pt x="1009" y="128"/>
                  <a:pt x="1015" y="122"/>
                  <a:pt x="1015" y="114"/>
                </a:cubicBezTo>
                <a:cubicBezTo>
                  <a:pt x="1015" y="105"/>
                  <a:pt x="1009" y="99"/>
                  <a:pt x="1001" y="99"/>
                </a:cubicBezTo>
                <a:close/>
                <a:moveTo>
                  <a:pt x="1001" y="132"/>
                </a:moveTo>
                <a:cubicBezTo>
                  <a:pt x="992" y="132"/>
                  <a:pt x="986" y="138"/>
                  <a:pt x="986" y="147"/>
                </a:cubicBezTo>
                <a:cubicBezTo>
                  <a:pt x="986" y="155"/>
                  <a:pt x="992" y="161"/>
                  <a:pt x="1001" y="161"/>
                </a:cubicBezTo>
                <a:cubicBezTo>
                  <a:pt x="1009" y="161"/>
                  <a:pt x="1015" y="155"/>
                  <a:pt x="1015" y="147"/>
                </a:cubicBezTo>
                <a:cubicBezTo>
                  <a:pt x="1015" y="138"/>
                  <a:pt x="1009" y="132"/>
                  <a:pt x="1001" y="132"/>
                </a:cubicBezTo>
                <a:close/>
                <a:moveTo>
                  <a:pt x="1001" y="165"/>
                </a:moveTo>
                <a:cubicBezTo>
                  <a:pt x="992" y="165"/>
                  <a:pt x="986" y="171"/>
                  <a:pt x="986" y="179"/>
                </a:cubicBezTo>
                <a:cubicBezTo>
                  <a:pt x="986" y="188"/>
                  <a:pt x="992" y="194"/>
                  <a:pt x="1001" y="194"/>
                </a:cubicBezTo>
                <a:cubicBezTo>
                  <a:pt x="1009" y="194"/>
                  <a:pt x="1015" y="188"/>
                  <a:pt x="1015" y="179"/>
                </a:cubicBezTo>
                <a:cubicBezTo>
                  <a:pt x="1015" y="171"/>
                  <a:pt x="1009" y="165"/>
                  <a:pt x="1001" y="165"/>
                </a:cubicBezTo>
                <a:close/>
                <a:moveTo>
                  <a:pt x="1001" y="198"/>
                </a:moveTo>
                <a:cubicBezTo>
                  <a:pt x="992" y="198"/>
                  <a:pt x="986" y="204"/>
                  <a:pt x="986" y="212"/>
                </a:cubicBezTo>
                <a:cubicBezTo>
                  <a:pt x="986" y="221"/>
                  <a:pt x="992" y="227"/>
                  <a:pt x="1001" y="227"/>
                </a:cubicBezTo>
                <a:cubicBezTo>
                  <a:pt x="1009" y="227"/>
                  <a:pt x="1015" y="221"/>
                  <a:pt x="1015" y="212"/>
                </a:cubicBezTo>
                <a:cubicBezTo>
                  <a:pt x="1015" y="204"/>
                  <a:pt x="1009" y="198"/>
                  <a:pt x="1001" y="198"/>
                </a:cubicBezTo>
                <a:close/>
                <a:moveTo>
                  <a:pt x="1001" y="230"/>
                </a:moveTo>
                <a:cubicBezTo>
                  <a:pt x="992" y="230"/>
                  <a:pt x="986" y="237"/>
                  <a:pt x="986" y="245"/>
                </a:cubicBezTo>
                <a:cubicBezTo>
                  <a:pt x="986" y="253"/>
                  <a:pt x="992" y="260"/>
                  <a:pt x="1001" y="260"/>
                </a:cubicBezTo>
                <a:cubicBezTo>
                  <a:pt x="1009" y="260"/>
                  <a:pt x="1015" y="253"/>
                  <a:pt x="1015" y="245"/>
                </a:cubicBezTo>
                <a:cubicBezTo>
                  <a:pt x="1015" y="237"/>
                  <a:pt x="1009" y="230"/>
                  <a:pt x="1001" y="230"/>
                </a:cubicBezTo>
                <a:close/>
                <a:moveTo>
                  <a:pt x="1001" y="263"/>
                </a:moveTo>
                <a:cubicBezTo>
                  <a:pt x="992" y="263"/>
                  <a:pt x="986" y="270"/>
                  <a:pt x="986" y="278"/>
                </a:cubicBezTo>
                <a:cubicBezTo>
                  <a:pt x="986" y="286"/>
                  <a:pt x="992" y="293"/>
                  <a:pt x="1001" y="293"/>
                </a:cubicBezTo>
                <a:cubicBezTo>
                  <a:pt x="1009" y="293"/>
                  <a:pt x="1015" y="286"/>
                  <a:pt x="1015" y="278"/>
                </a:cubicBezTo>
                <a:cubicBezTo>
                  <a:pt x="1015" y="270"/>
                  <a:pt x="1009" y="263"/>
                  <a:pt x="1001" y="263"/>
                </a:cubicBezTo>
                <a:close/>
                <a:moveTo>
                  <a:pt x="1001" y="296"/>
                </a:moveTo>
                <a:cubicBezTo>
                  <a:pt x="992" y="296"/>
                  <a:pt x="986" y="303"/>
                  <a:pt x="986" y="311"/>
                </a:cubicBezTo>
                <a:cubicBezTo>
                  <a:pt x="986" y="319"/>
                  <a:pt x="992" y="326"/>
                  <a:pt x="1001" y="326"/>
                </a:cubicBezTo>
                <a:cubicBezTo>
                  <a:pt x="1009" y="326"/>
                  <a:pt x="1015" y="319"/>
                  <a:pt x="1015" y="311"/>
                </a:cubicBezTo>
                <a:cubicBezTo>
                  <a:pt x="1015" y="303"/>
                  <a:pt x="1009" y="296"/>
                  <a:pt x="1001" y="296"/>
                </a:cubicBezTo>
                <a:close/>
                <a:moveTo>
                  <a:pt x="1001" y="329"/>
                </a:moveTo>
                <a:cubicBezTo>
                  <a:pt x="992" y="329"/>
                  <a:pt x="986" y="336"/>
                  <a:pt x="986" y="344"/>
                </a:cubicBezTo>
                <a:cubicBezTo>
                  <a:pt x="986" y="352"/>
                  <a:pt x="992" y="359"/>
                  <a:pt x="1001" y="359"/>
                </a:cubicBezTo>
                <a:cubicBezTo>
                  <a:pt x="1009" y="359"/>
                  <a:pt x="1015" y="352"/>
                  <a:pt x="1015" y="344"/>
                </a:cubicBezTo>
                <a:cubicBezTo>
                  <a:pt x="1015" y="336"/>
                  <a:pt x="1009" y="329"/>
                  <a:pt x="1001" y="329"/>
                </a:cubicBezTo>
                <a:close/>
                <a:moveTo>
                  <a:pt x="1001" y="362"/>
                </a:moveTo>
                <a:cubicBezTo>
                  <a:pt x="992" y="362"/>
                  <a:pt x="986" y="369"/>
                  <a:pt x="986" y="377"/>
                </a:cubicBezTo>
                <a:cubicBezTo>
                  <a:pt x="986" y="385"/>
                  <a:pt x="992" y="392"/>
                  <a:pt x="1001" y="392"/>
                </a:cubicBezTo>
                <a:cubicBezTo>
                  <a:pt x="1009" y="392"/>
                  <a:pt x="1015" y="385"/>
                  <a:pt x="1015" y="377"/>
                </a:cubicBezTo>
                <a:cubicBezTo>
                  <a:pt x="1015" y="369"/>
                  <a:pt x="1009" y="362"/>
                  <a:pt x="1001" y="362"/>
                </a:cubicBezTo>
                <a:close/>
                <a:moveTo>
                  <a:pt x="1001" y="395"/>
                </a:moveTo>
                <a:cubicBezTo>
                  <a:pt x="992" y="395"/>
                  <a:pt x="986" y="402"/>
                  <a:pt x="986" y="410"/>
                </a:cubicBezTo>
                <a:cubicBezTo>
                  <a:pt x="986" y="418"/>
                  <a:pt x="992" y="425"/>
                  <a:pt x="1001" y="425"/>
                </a:cubicBezTo>
                <a:cubicBezTo>
                  <a:pt x="1009" y="425"/>
                  <a:pt x="1015" y="418"/>
                  <a:pt x="1015" y="410"/>
                </a:cubicBezTo>
                <a:cubicBezTo>
                  <a:pt x="1015" y="402"/>
                  <a:pt x="1009" y="395"/>
                  <a:pt x="1001" y="395"/>
                </a:cubicBezTo>
                <a:close/>
                <a:moveTo>
                  <a:pt x="1001" y="428"/>
                </a:moveTo>
                <a:cubicBezTo>
                  <a:pt x="992" y="428"/>
                  <a:pt x="986" y="435"/>
                  <a:pt x="986" y="443"/>
                </a:cubicBezTo>
                <a:cubicBezTo>
                  <a:pt x="986" y="451"/>
                  <a:pt x="992" y="458"/>
                  <a:pt x="1001" y="458"/>
                </a:cubicBezTo>
                <a:cubicBezTo>
                  <a:pt x="1009" y="458"/>
                  <a:pt x="1015" y="451"/>
                  <a:pt x="1015" y="443"/>
                </a:cubicBezTo>
                <a:cubicBezTo>
                  <a:pt x="1015" y="435"/>
                  <a:pt x="1009" y="428"/>
                  <a:pt x="1001" y="428"/>
                </a:cubicBezTo>
                <a:close/>
                <a:moveTo>
                  <a:pt x="1001" y="461"/>
                </a:moveTo>
                <a:cubicBezTo>
                  <a:pt x="992" y="461"/>
                  <a:pt x="986" y="468"/>
                  <a:pt x="986" y="476"/>
                </a:cubicBezTo>
                <a:cubicBezTo>
                  <a:pt x="986" y="484"/>
                  <a:pt x="992" y="491"/>
                  <a:pt x="1001" y="491"/>
                </a:cubicBezTo>
                <a:cubicBezTo>
                  <a:pt x="1009" y="491"/>
                  <a:pt x="1015" y="484"/>
                  <a:pt x="1015" y="476"/>
                </a:cubicBezTo>
                <a:cubicBezTo>
                  <a:pt x="1015" y="468"/>
                  <a:pt x="1009" y="461"/>
                  <a:pt x="1001" y="461"/>
                </a:cubicBezTo>
                <a:close/>
                <a:moveTo>
                  <a:pt x="1001" y="494"/>
                </a:moveTo>
                <a:cubicBezTo>
                  <a:pt x="992" y="494"/>
                  <a:pt x="986" y="500"/>
                  <a:pt x="986" y="509"/>
                </a:cubicBezTo>
                <a:cubicBezTo>
                  <a:pt x="986" y="517"/>
                  <a:pt x="992" y="523"/>
                  <a:pt x="1001" y="523"/>
                </a:cubicBezTo>
                <a:cubicBezTo>
                  <a:pt x="1009" y="523"/>
                  <a:pt x="1015" y="517"/>
                  <a:pt x="1015" y="509"/>
                </a:cubicBezTo>
                <a:cubicBezTo>
                  <a:pt x="1015" y="500"/>
                  <a:pt x="1009" y="494"/>
                  <a:pt x="1001" y="494"/>
                </a:cubicBezTo>
                <a:close/>
                <a:moveTo>
                  <a:pt x="1001" y="527"/>
                </a:moveTo>
                <a:cubicBezTo>
                  <a:pt x="992" y="527"/>
                  <a:pt x="986" y="533"/>
                  <a:pt x="986" y="542"/>
                </a:cubicBezTo>
                <a:cubicBezTo>
                  <a:pt x="986" y="550"/>
                  <a:pt x="992" y="556"/>
                  <a:pt x="1001" y="556"/>
                </a:cubicBezTo>
                <a:cubicBezTo>
                  <a:pt x="1009" y="556"/>
                  <a:pt x="1015" y="550"/>
                  <a:pt x="1015" y="542"/>
                </a:cubicBezTo>
                <a:cubicBezTo>
                  <a:pt x="1015" y="533"/>
                  <a:pt x="1009" y="527"/>
                  <a:pt x="1001" y="527"/>
                </a:cubicBezTo>
                <a:close/>
                <a:moveTo>
                  <a:pt x="1001" y="560"/>
                </a:moveTo>
                <a:cubicBezTo>
                  <a:pt x="992" y="560"/>
                  <a:pt x="986" y="566"/>
                  <a:pt x="986" y="574"/>
                </a:cubicBezTo>
                <a:cubicBezTo>
                  <a:pt x="986" y="583"/>
                  <a:pt x="992" y="589"/>
                  <a:pt x="1001" y="589"/>
                </a:cubicBezTo>
                <a:cubicBezTo>
                  <a:pt x="1009" y="589"/>
                  <a:pt x="1015" y="583"/>
                  <a:pt x="1015" y="574"/>
                </a:cubicBezTo>
                <a:cubicBezTo>
                  <a:pt x="1015" y="566"/>
                  <a:pt x="1009" y="560"/>
                  <a:pt x="1001" y="560"/>
                </a:cubicBezTo>
                <a:close/>
                <a:moveTo>
                  <a:pt x="1001" y="593"/>
                </a:moveTo>
                <a:cubicBezTo>
                  <a:pt x="992" y="593"/>
                  <a:pt x="986" y="599"/>
                  <a:pt x="986" y="607"/>
                </a:cubicBezTo>
                <a:cubicBezTo>
                  <a:pt x="986" y="616"/>
                  <a:pt x="992" y="622"/>
                  <a:pt x="1001" y="622"/>
                </a:cubicBezTo>
                <a:cubicBezTo>
                  <a:pt x="1009" y="622"/>
                  <a:pt x="1015" y="616"/>
                  <a:pt x="1015" y="607"/>
                </a:cubicBezTo>
                <a:cubicBezTo>
                  <a:pt x="1015" y="599"/>
                  <a:pt x="1009" y="593"/>
                  <a:pt x="1001" y="593"/>
                </a:cubicBezTo>
                <a:close/>
                <a:moveTo>
                  <a:pt x="1001" y="625"/>
                </a:moveTo>
                <a:cubicBezTo>
                  <a:pt x="992" y="625"/>
                  <a:pt x="986" y="632"/>
                  <a:pt x="986" y="640"/>
                </a:cubicBezTo>
                <a:cubicBezTo>
                  <a:pt x="986" y="648"/>
                  <a:pt x="992" y="655"/>
                  <a:pt x="1001" y="655"/>
                </a:cubicBezTo>
                <a:cubicBezTo>
                  <a:pt x="1009" y="655"/>
                  <a:pt x="1015" y="648"/>
                  <a:pt x="1015" y="640"/>
                </a:cubicBezTo>
                <a:cubicBezTo>
                  <a:pt x="1015" y="632"/>
                  <a:pt x="1009" y="625"/>
                  <a:pt x="1001" y="625"/>
                </a:cubicBezTo>
                <a:close/>
                <a:moveTo>
                  <a:pt x="1001" y="658"/>
                </a:moveTo>
                <a:cubicBezTo>
                  <a:pt x="992" y="658"/>
                  <a:pt x="986" y="665"/>
                  <a:pt x="986" y="673"/>
                </a:cubicBezTo>
                <a:cubicBezTo>
                  <a:pt x="986" y="681"/>
                  <a:pt x="992" y="688"/>
                  <a:pt x="1001" y="688"/>
                </a:cubicBezTo>
                <a:cubicBezTo>
                  <a:pt x="1009" y="688"/>
                  <a:pt x="1015" y="681"/>
                  <a:pt x="1015" y="673"/>
                </a:cubicBezTo>
                <a:cubicBezTo>
                  <a:pt x="1015" y="665"/>
                  <a:pt x="1009" y="658"/>
                  <a:pt x="1001" y="658"/>
                </a:cubicBezTo>
                <a:close/>
                <a:moveTo>
                  <a:pt x="1001" y="691"/>
                </a:moveTo>
                <a:cubicBezTo>
                  <a:pt x="992" y="691"/>
                  <a:pt x="986" y="698"/>
                  <a:pt x="986" y="706"/>
                </a:cubicBezTo>
                <a:cubicBezTo>
                  <a:pt x="986" y="714"/>
                  <a:pt x="992" y="721"/>
                  <a:pt x="1001" y="721"/>
                </a:cubicBezTo>
                <a:cubicBezTo>
                  <a:pt x="1009" y="721"/>
                  <a:pt x="1015" y="714"/>
                  <a:pt x="1015" y="706"/>
                </a:cubicBezTo>
                <a:cubicBezTo>
                  <a:pt x="1015" y="698"/>
                  <a:pt x="1009" y="691"/>
                  <a:pt x="1001" y="691"/>
                </a:cubicBezTo>
                <a:close/>
                <a:moveTo>
                  <a:pt x="1001" y="724"/>
                </a:moveTo>
                <a:cubicBezTo>
                  <a:pt x="992" y="724"/>
                  <a:pt x="986" y="731"/>
                  <a:pt x="986" y="739"/>
                </a:cubicBezTo>
                <a:cubicBezTo>
                  <a:pt x="986" y="747"/>
                  <a:pt x="992" y="754"/>
                  <a:pt x="1001" y="754"/>
                </a:cubicBezTo>
                <a:cubicBezTo>
                  <a:pt x="1009" y="754"/>
                  <a:pt x="1015" y="747"/>
                  <a:pt x="1015" y="739"/>
                </a:cubicBezTo>
                <a:cubicBezTo>
                  <a:pt x="1015" y="731"/>
                  <a:pt x="1009" y="724"/>
                  <a:pt x="1001" y="724"/>
                </a:cubicBezTo>
                <a:close/>
                <a:moveTo>
                  <a:pt x="1001" y="757"/>
                </a:moveTo>
                <a:cubicBezTo>
                  <a:pt x="992" y="757"/>
                  <a:pt x="986" y="764"/>
                  <a:pt x="986" y="772"/>
                </a:cubicBezTo>
                <a:cubicBezTo>
                  <a:pt x="986" y="780"/>
                  <a:pt x="992" y="787"/>
                  <a:pt x="1001" y="787"/>
                </a:cubicBezTo>
                <a:cubicBezTo>
                  <a:pt x="1009" y="787"/>
                  <a:pt x="1015" y="780"/>
                  <a:pt x="1015" y="772"/>
                </a:cubicBezTo>
                <a:cubicBezTo>
                  <a:pt x="1015" y="764"/>
                  <a:pt x="1009" y="757"/>
                  <a:pt x="1001" y="757"/>
                </a:cubicBezTo>
                <a:close/>
                <a:moveTo>
                  <a:pt x="1001" y="790"/>
                </a:moveTo>
                <a:cubicBezTo>
                  <a:pt x="992" y="790"/>
                  <a:pt x="986" y="797"/>
                  <a:pt x="986" y="805"/>
                </a:cubicBezTo>
                <a:cubicBezTo>
                  <a:pt x="986" y="813"/>
                  <a:pt x="992" y="820"/>
                  <a:pt x="1001" y="820"/>
                </a:cubicBezTo>
                <a:cubicBezTo>
                  <a:pt x="1009" y="820"/>
                  <a:pt x="1015" y="813"/>
                  <a:pt x="1015" y="805"/>
                </a:cubicBezTo>
                <a:cubicBezTo>
                  <a:pt x="1015" y="797"/>
                  <a:pt x="1009" y="790"/>
                  <a:pt x="1001" y="790"/>
                </a:cubicBezTo>
                <a:close/>
                <a:moveTo>
                  <a:pt x="1001" y="823"/>
                </a:moveTo>
                <a:cubicBezTo>
                  <a:pt x="992" y="823"/>
                  <a:pt x="986" y="830"/>
                  <a:pt x="986" y="838"/>
                </a:cubicBezTo>
                <a:cubicBezTo>
                  <a:pt x="986" y="846"/>
                  <a:pt x="992" y="853"/>
                  <a:pt x="1001" y="853"/>
                </a:cubicBezTo>
                <a:cubicBezTo>
                  <a:pt x="1009" y="853"/>
                  <a:pt x="1015" y="846"/>
                  <a:pt x="1015" y="838"/>
                </a:cubicBezTo>
                <a:cubicBezTo>
                  <a:pt x="1015" y="830"/>
                  <a:pt x="1009" y="823"/>
                  <a:pt x="1001" y="823"/>
                </a:cubicBezTo>
                <a:close/>
                <a:moveTo>
                  <a:pt x="1001" y="856"/>
                </a:moveTo>
                <a:cubicBezTo>
                  <a:pt x="992" y="856"/>
                  <a:pt x="986" y="863"/>
                  <a:pt x="986" y="871"/>
                </a:cubicBezTo>
                <a:cubicBezTo>
                  <a:pt x="986" y="879"/>
                  <a:pt x="992" y="886"/>
                  <a:pt x="1001" y="886"/>
                </a:cubicBezTo>
                <a:cubicBezTo>
                  <a:pt x="1009" y="886"/>
                  <a:pt x="1015" y="879"/>
                  <a:pt x="1015" y="871"/>
                </a:cubicBezTo>
                <a:cubicBezTo>
                  <a:pt x="1015" y="863"/>
                  <a:pt x="1009" y="856"/>
                  <a:pt x="1001" y="856"/>
                </a:cubicBezTo>
                <a:close/>
                <a:moveTo>
                  <a:pt x="1001" y="889"/>
                </a:moveTo>
                <a:cubicBezTo>
                  <a:pt x="992" y="889"/>
                  <a:pt x="986" y="895"/>
                  <a:pt x="986" y="904"/>
                </a:cubicBezTo>
                <a:cubicBezTo>
                  <a:pt x="986" y="912"/>
                  <a:pt x="992" y="918"/>
                  <a:pt x="1001" y="918"/>
                </a:cubicBezTo>
                <a:cubicBezTo>
                  <a:pt x="1009" y="918"/>
                  <a:pt x="1015" y="912"/>
                  <a:pt x="1015" y="904"/>
                </a:cubicBezTo>
                <a:cubicBezTo>
                  <a:pt x="1015" y="895"/>
                  <a:pt x="1009" y="889"/>
                  <a:pt x="1001" y="889"/>
                </a:cubicBezTo>
                <a:close/>
                <a:moveTo>
                  <a:pt x="1001" y="922"/>
                </a:moveTo>
                <a:cubicBezTo>
                  <a:pt x="992" y="922"/>
                  <a:pt x="986" y="928"/>
                  <a:pt x="986" y="937"/>
                </a:cubicBezTo>
                <a:cubicBezTo>
                  <a:pt x="986" y="945"/>
                  <a:pt x="992" y="951"/>
                  <a:pt x="1001" y="951"/>
                </a:cubicBezTo>
                <a:cubicBezTo>
                  <a:pt x="1009" y="951"/>
                  <a:pt x="1015" y="945"/>
                  <a:pt x="1015" y="937"/>
                </a:cubicBezTo>
                <a:cubicBezTo>
                  <a:pt x="1015" y="928"/>
                  <a:pt x="1009" y="922"/>
                  <a:pt x="1001" y="922"/>
                </a:cubicBezTo>
                <a:close/>
                <a:moveTo>
                  <a:pt x="1001" y="955"/>
                </a:moveTo>
                <a:cubicBezTo>
                  <a:pt x="992" y="955"/>
                  <a:pt x="986" y="961"/>
                  <a:pt x="986" y="970"/>
                </a:cubicBezTo>
                <a:cubicBezTo>
                  <a:pt x="986" y="978"/>
                  <a:pt x="992" y="984"/>
                  <a:pt x="1001" y="984"/>
                </a:cubicBezTo>
                <a:cubicBezTo>
                  <a:pt x="1009" y="984"/>
                  <a:pt x="1015" y="978"/>
                  <a:pt x="1015" y="970"/>
                </a:cubicBezTo>
                <a:cubicBezTo>
                  <a:pt x="1015" y="961"/>
                  <a:pt x="1009" y="955"/>
                  <a:pt x="1001" y="955"/>
                </a:cubicBezTo>
                <a:close/>
                <a:moveTo>
                  <a:pt x="1001" y="988"/>
                </a:moveTo>
                <a:cubicBezTo>
                  <a:pt x="992" y="988"/>
                  <a:pt x="986" y="994"/>
                  <a:pt x="986" y="1002"/>
                </a:cubicBezTo>
                <a:cubicBezTo>
                  <a:pt x="986" y="1011"/>
                  <a:pt x="992" y="1017"/>
                  <a:pt x="1001" y="1017"/>
                </a:cubicBezTo>
                <a:cubicBezTo>
                  <a:pt x="1009" y="1017"/>
                  <a:pt x="1015" y="1011"/>
                  <a:pt x="1015" y="1002"/>
                </a:cubicBezTo>
                <a:cubicBezTo>
                  <a:pt x="1015" y="994"/>
                  <a:pt x="1009" y="988"/>
                  <a:pt x="1001" y="988"/>
                </a:cubicBezTo>
                <a:close/>
                <a:moveTo>
                  <a:pt x="1001" y="1021"/>
                </a:moveTo>
                <a:cubicBezTo>
                  <a:pt x="992" y="1021"/>
                  <a:pt x="986" y="1027"/>
                  <a:pt x="986" y="1035"/>
                </a:cubicBezTo>
                <a:cubicBezTo>
                  <a:pt x="986" y="1044"/>
                  <a:pt x="992" y="1050"/>
                  <a:pt x="1001" y="1050"/>
                </a:cubicBezTo>
                <a:cubicBezTo>
                  <a:pt x="1009" y="1050"/>
                  <a:pt x="1015" y="1044"/>
                  <a:pt x="1015" y="1035"/>
                </a:cubicBezTo>
                <a:cubicBezTo>
                  <a:pt x="1015" y="1027"/>
                  <a:pt x="1009" y="1021"/>
                  <a:pt x="1001" y="1021"/>
                </a:cubicBezTo>
                <a:close/>
                <a:moveTo>
                  <a:pt x="1001" y="1053"/>
                </a:moveTo>
                <a:cubicBezTo>
                  <a:pt x="992" y="1053"/>
                  <a:pt x="986" y="1060"/>
                  <a:pt x="986" y="1068"/>
                </a:cubicBezTo>
                <a:cubicBezTo>
                  <a:pt x="986" y="1076"/>
                  <a:pt x="992" y="1083"/>
                  <a:pt x="1001" y="1083"/>
                </a:cubicBezTo>
                <a:cubicBezTo>
                  <a:pt x="1009" y="1083"/>
                  <a:pt x="1015" y="1076"/>
                  <a:pt x="1015" y="1068"/>
                </a:cubicBezTo>
                <a:cubicBezTo>
                  <a:pt x="1015" y="1060"/>
                  <a:pt x="1009" y="1053"/>
                  <a:pt x="1001" y="1053"/>
                </a:cubicBezTo>
                <a:close/>
                <a:moveTo>
                  <a:pt x="1001" y="1086"/>
                </a:moveTo>
                <a:cubicBezTo>
                  <a:pt x="992" y="1086"/>
                  <a:pt x="986" y="1093"/>
                  <a:pt x="986" y="1101"/>
                </a:cubicBezTo>
                <a:cubicBezTo>
                  <a:pt x="986" y="1109"/>
                  <a:pt x="992" y="1116"/>
                  <a:pt x="1001" y="1116"/>
                </a:cubicBezTo>
                <a:cubicBezTo>
                  <a:pt x="1009" y="1116"/>
                  <a:pt x="1015" y="1109"/>
                  <a:pt x="1015" y="1101"/>
                </a:cubicBezTo>
                <a:cubicBezTo>
                  <a:pt x="1015" y="1093"/>
                  <a:pt x="1009" y="1086"/>
                  <a:pt x="1001" y="1086"/>
                </a:cubicBezTo>
                <a:close/>
                <a:moveTo>
                  <a:pt x="1001" y="1119"/>
                </a:moveTo>
                <a:cubicBezTo>
                  <a:pt x="992" y="1119"/>
                  <a:pt x="986" y="1126"/>
                  <a:pt x="986" y="1134"/>
                </a:cubicBezTo>
                <a:cubicBezTo>
                  <a:pt x="986" y="1142"/>
                  <a:pt x="992" y="1149"/>
                  <a:pt x="1001" y="1149"/>
                </a:cubicBezTo>
                <a:cubicBezTo>
                  <a:pt x="1009" y="1149"/>
                  <a:pt x="1015" y="1142"/>
                  <a:pt x="1015" y="1134"/>
                </a:cubicBezTo>
                <a:cubicBezTo>
                  <a:pt x="1015" y="1126"/>
                  <a:pt x="1009" y="1119"/>
                  <a:pt x="1001" y="1119"/>
                </a:cubicBezTo>
                <a:close/>
                <a:moveTo>
                  <a:pt x="1001" y="1152"/>
                </a:moveTo>
                <a:cubicBezTo>
                  <a:pt x="992" y="1152"/>
                  <a:pt x="986" y="1159"/>
                  <a:pt x="986" y="1167"/>
                </a:cubicBezTo>
                <a:cubicBezTo>
                  <a:pt x="986" y="1175"/>
                  <a:pt x="992" y="1182"/>
                  <a:pt x="1001" y="1182"/>
                </a:cubicBezTo>
                <a:cubicBezTo>
                  <a:pt x="1009" y="1182"/>
                  <a:pt x="1015" y="1175"/>
                  <a:pt x="1015" y="1167"/>
                </a:cubicBezTo>
                <a:cubicBezTo>
                  <a:pt x="1015" y="1159"/>
                  <a:pt x="1009" y="1152"/>
                  <a:pt x="1001" y="1152"/>
                </a:cubicBezTo>
                <a:close/>
                <a:moveTo>
                  <a:pt x="1001" y="1185"/>
                </a:moveTo>
                <a:cubicBezTo>
                  <a:pt x="992" y="1185"/>
                  <a:pt x="986" y="1192"/>
                  <a:pt x="986" y="1200"/>
                </a:cubicBezTo>
                <a:cubicBezTo>
                  <a:pt x="986" y="1208"/>
                  <a:pt x="992" y="1215"/>
                  <a:pt x="1001" y="1215"/>
                </a:cubicBezTo>
                <a:cubicBezTo>
                  <a:pt x="1009" y="1215"/>
                  <a:pt x="1015" y="1208"/>
                  <a:pt x="1015" y="1200"/>
                </a:cubicBezTo>
                <a:cubicBezTo>
                  <a:pt x="1015" y="1192"/>
                  <a:pt x="1009" y="1185"/>
                  <a:pt x="1001" y="1185"/>
                </a:cubicBezTo>
                <a:close/>
                <a:moveTo>
                  <a:pt x="1001" y="1218"/>
                </a:moveTo>
                <a:cubicBezTo>
                  <a:pt x="992" y="1218"/>
                  <a:pt x="986" y="1225"/>
                  <a:pt x="986" y="1233"/>
                </a:cubicBezTo>
                <a:cubicBezTo>
                  <a:pt x="986" y="1241"/>
                  <a:pt x="992" y="1248"/>
                  <a:pt x="1001" y="1248"/>
                </a:cubicBezTo>
                <a:cubicBezTo>
                  <a:pt x="1009" y="1248"/>
                  <a:pt x="1015" y="1241"/>
                  <a:pt x="1015" y="1233"/>
                </a:cubicBezTo>
                <a:cubicBezTo>
                  <a:pt x="1015" y="1225"/>
                  <a:pt x="1009" y="1218"/>
                  <a:pt x="1001" y="1218"/>
                </a:cubicBezTo>
                <a:close/>
                <a:moveTo>
                  <a:pt x="1001" y="1251"/>
                </a:moveTo>
                <a:cubicBezTo>
                  <a:pt x="992" y="1251"/>
                  <a:pt x="986" y="1258"/>
                  <a:pt x="986" y="1266"/>
                </a:cubicBezTo>
                <a:cubicBezTo>
                  <a:pt x="986" y="1274"/>
                  <a:pt x="992" y="1281"/>
                  <a:pt x="1001" y="1281"/>
                </a:cubicBezTo>
                <a:cubicBezTo>
                  <a:pt x="1009" y="1281"/>
                  <a:pt x="1015" y="1274"/>
                  <a:pt x="1015" y="1266"/>
                </a:cubicBezTo>
                <a:cubicBezTo>
                  <a:pt x="1015" y="1258"/>
                  <a:pt x="1009" y="1251"/>
                  <a:pt x="1001" y="1251"/>
                </a:cubicBezTo>
                <a:close/>
                <a:moveTo>
                  <a:pt x="1001" y="1284"/>
                </a:moveTo>
                <a:cubicBezTo>
                  <a:pt x="992" y="1284"/>
                  <a:pt x="986" y="1291"/>
                  <a:pt x="986" y="1299"/>
                </a:cubicBezTo>
                <a:cubicBezTo>
                  <a:pt x="986" y="1307"/>
                  <a:pt x="992" y="1314"/>
                  <a:pt x="1001" y="1314"/>
                </a:cubicBezTo>
                <a:cubicBezTo>
                  <a:pt x="1009" y="1314"/>
                  <a:pt x="1015" y="1307"/>
                  <a:pt x="1015" y="1299"/>
                </a:cubicBezTo>
                <a:cubicBezTo>
                  <a:pt x="1015" y="1291"/>
                  <a:pt x="1009" y="1284"/>
                  <a:pt x="1001" y="1284"/>
                </a:cubicBezTo>
                <a:close/>
                <a:moveTo>
                  <a:pt x="1001" y="1317"/>
                </a:moveTo>
                <a:cubicBezTo>
                  <a:pt x="992" y="1317"/>
                  <a:pt x="986" y="1323"/>
                  <a:pt x="986" y="1332"/>
                </a:cubicBezTo>
                <a:cubicBezTo>
                  <a:pt x="986" y="1340"/>
                  <a:pt x="992" y="1346"/>
                  <a:pt x="1001" y="1346"/>
                </a:cubicBezTo>
                <a:cubicBezTo>
                  <a:pt x="1009" y="1346"/>
                  <a:pt x="1015" y="1340"/>
                  <a:pt x="1015" y="1332"/>
                </a:cubicBezTo>
                <a:cubicBezTo>
                  <a:pt x="1015" y="1323"/>
                  <a:pt x="1009" y="1317"/>
                  <a:pt x="1001" y="1317"/>
                </a:cubicBezTo>
                <a:close/>
                <a:moveTo>
                  <a:pt x="1001" y="1350"/>
                </a:moveTo>
                <a:cubicBezTo>
                  <a:pt x="992" y="1350"/>
                  <a:pt x="986" y="1356"/>
                  <a:pt x="986" y="1365"/>
                </a:cubicBezTo>
                <a:cubicBezTo>
                  <a:pt x="986" y="1373"/>
                  <a:pt x="992" y="1379"/>
                  <a:pt x="1001" y="1379"/>
                </a:cubicBezTo>
                <a:cubicBezTo>
                  <a:pt x="1009" y="1379"/>
                  <a:pt x="1015" y="1373"/>
                  <a:pt x="1015" y="1365"/>
                </a:cubicBezTo>
                <a:cubicBezTo>
                  <a:pt x="1015" y="1356"/>
                  <a:pt x="1009" y="1350"/>
                  <a:pt x="1001" y="1350"/>
                </a:cubicBezTo>
                <a:close/>
                <a:moveTo>
                  <a:pt x="1001" y="1383"/>
                </a:moveTo>
                <a:cubicBezTo>
                  <a:pt x="992" y="1383"/>
                  <a:pt x="986" y="1389"/>
                  <a:pt x="986" y="1397"/>
                </a:cubicBezTo>
                <a:cubicBezTo>
                  <a:pt x="986" y="1406"/>
                  <a:pt x="992" y="1412"/>
                  <a:pt x="1001" y="1412"/>
                </a:cubicBezTo>
                <a:cubicBezTo>
                  <a:pt x="1009" y="1412"/>
                  <a:pt x="1015" y="1406"/>
                  <a:pt x="1015" y="1397"/>
                </a:cubicBezTo>
                <a:cubicBezTo>
                  <a:pt x="1015" y="1389"/>
                  <a:pt x="1009" y="1383"/>
                  <a:pt x="1001" y="1383"/>
                </a:cubicBezTo>
                <a:close/>
                <a:moveTo>
                  <a:pt x="1001" y="1416"/>
                </a:moveTo>
                <a:cubicBezTo>
                  <a:pt x="992" y="1416"/>
                  <a:pt x="986" y="1422"/>
                  <a:pt x="986" y="1430"/>
                </a:cubicBezTo>
                <a:cubicBezTo>
                  <a:pt x="986" y="1439"/>
                  <a:pt x="992" y="1445"/>
                  <a:pt x="1001" y="1445"/>
                </a:cubicBezTo>
                <a:cubicBezTo>
                  <a:pt x="1009" y="1445"/>
                  <a:pt x="1015" y="1439"/>
                  <a:pt x="1015" y="1430"/>
                </a:cubicBezTo>
                <a:cubicBezTo>
                  <a:pt x="1015" y="1422"/>
                  <a:pt x="1009" y="1416"/>
                  <a:pt x="1001" y="1416"/>
                </a:cubicBezTo>
                <a:close/>
                <a:moveTo>
                  <a:pt x="1034" y="0"/>
                </a:moveTo>
                <a:cubicBezTo>
                  <a:pt x="1025" y="0"/>
                  <a:pt x="1019" y="7"/>
                  <a:pt x="1019" y="15"/>
                </a:cubicBezTo>
                <a:cubicBezTo>
                  <a:pt x="1019" y="23"/>
                  <a:pt x="1025" y="30"/>
                  <a:pt x="1034" y="30"/>
                </a:cubicBezTo>
                <a:cubicBezTo>
                  <a:pt x="1042" y="30"/>
                  <a:pt x="1048" y="23"/>
                  <a:pt x="1048" y="15"/>
                </a:cubicBezTo>
                <a:cubicBezTo>
                  <a:pt x="1048" y="7"/>
                  <a:pt x="1042" y="0"/>
                  <a:pt x="1034" y="0"/>
                </a:cubicBezTo>
                <a:close/>
                <a:moveTo>
                  <a:pt x="1034" y="33"/>
                </a:moveTo>
                <a:cubicBezTo>
                  <a:pt x="1025" y="33"/>
                  <a:pt x="1019" y="40"/>
                  <a:pt x="1019" y="48"/>
                </a:cubicBezTo>
                <a:cubicBezTo>
                  <a:pt x="1019" y="56"/>
                  <a:pt x="1025" y="63"/>
                  <a:pt x="1034" y="63"/>
                </a:cubicBezTo>
                <a:cubicBezTo>
                  <a:pt x="1042" y="63"/>
                  <a:pt x="1048" y="56"/>
                  <a:pt x="1048" y="48"/>
                </a:cubicBezTo>
                <a:cubicBezTo>
                  <a:pt x="1048" y="40"/>
                  <a:pt x="1042" y="33"/>
                  <a:pt x="1034" y="33"/>
                </a:cubicBezTo>
                <a:close/>
                <a:moveTo>
                  <a:pt x="1034" y="66"/>
                </a:moveTo>
                <a:cubicBezTo>
                  <a:pt x="1025" y="66"/>
                  <a:pt x="1019" y="72"/>
                  <a:pt x="1019" y="81"/>
                </a:cubicBezTo>
                <a:cubicBezTo>
                  <a:pt x="1019" y="89"/>
                  <a:pt x="1025" y="95"/>
                  <a:pt x="1034" y="95"/>
                </a:cubicBezTo>
                <a:cubicBezTo>
                  <a:pt x="1042" y="95"/>
                  <a:pt x="1048" y="89"/>
                  <a:pt x="1048" y="81"/>
                </a:cubicBezTo>
                <a:cubicBezTo>
                  <a:pt x="1048" y="72"/>
                  <a:pt x="1042" y="66"/>
                  <a:pt x="1034" y="66"/>
                </a:cubicBezTo>
                <a:close/>
                <a:moveTo>
                  <a:pt x="1034" y="99"/>
                </a:moveTo>
                <a:cubicBezTo>
                  <a:pt x="1025" y="99"/>
                  <a:pt x="1019" y="105"/>
                  <a:pt x="1019" y="114"/>
                </a:cubicBezTo>
                <a:cubicBezTo>
                  <a:pt x="1019" y="122"/>
                  <a:pt x="1025" y="128"/>
                  <a:pt x="1034" y="128"/>
                </a:cubicBezTo>
                <a:cubicBezTo>
                  <a:pt x="1042" y="128"/>
                  <a:pt x="1048" y="122"/>
                  <a:pt x="1048" y="114"/>
                </a:cubicBezTo>
                <a:cubicBezTo>
                  <a:pt x="1048" y="105"/>
                  <a:pt x="1042" y="99"/>
                  <a:pt x="1034" y="99"/>
                </a:cubicBezTo>
                <a:close/>
                <a:moveTo>
                  <a:pt x="1034" y="132"/>
                </a:moveTo>
                <a:cubicBezTo>
                  <a:pt x="1025" y="132"/>
                  <a:pt x="1019" y="138"/>
                  <a:pt x="1019" y="147"/>
                </a:cubicBezTo>
                <a:cubicBezTo>
                  <a:pt x="1019" y="155"/>
                  <a:pt x="1025" y="161"/>
                  <a:pt x="1034" y="161"/>
                </a:cubicBezTo>
                <a:cubicBezTo>
                  <a:pt x="1042" y="161"/>
                  <a:pt x="1048" y="155"/>
                  <a:pt x="1048" y="147"/>
                </a:cubicBezTo>
                <a:cubicBezTo>
                  <a:pt x="1048" y="138"/>
                  <a:pt x="1042" y="132"/>
                  <a:pt x="1034" y="132"/>
                </a:cubicBezTo>
                <a:close/>
                <a:moveTo>
                  <a:pt x="1034" y="165"/>
                </a:moveTo>
                <a:cubicBezTo>
                  <a:pt x="1025" y="165"/>
                  <a:pt x="1019" y="171"/>
                  <a:pt x="1019" y="179"/>
                </a:cubicBezTo>
                <a:cubicBezTo>
                  <a:pt x="1019" y="188"/>
                  <a:pt x="1025" y="194"/>
                  <a:pt x="1034" y="194"/>
                </a:cubicBezTo>
                <a:cubicBezTo>
                  <a:pt x="1042" y="194"/>
                  <a:pt x="1048" y="188"/>
                  <a:pt x="1048" y="179"/>
                </a:cubicBezTo>
                <a:cubicBezTo>
                  <a:pt x="1048" y="171"/>
                  <a:pt x="1042" y="165"/>
                  <a:pt x="1034" y="165"/>
                </a:cubicBezTo>
                <a:close/>
                <a:moveTo>
                  <a:pt x="1034" y="198"/>
                </a:moveTo>
                <a:cubicBezTo>
                  <a:pt x="1025" y="198"/>
                  <a:pt x="1019" y="204"/>
                  <a:pt x="1019" y="212"/>
                </a:cubicBezTo>
                <a:cubicBezTo>
                  <a:pt x="1019" y="221"/>
                  <a:pt x="1025" y="227"/>
                  <a:pt x="1034" y="227"/>
                </a:cubicBezTo>
                <a:cubicBezTo>
                  <a:pt x="1042" y="227"/>
                  <a:pt x="1048" y="221"/>
                  <a:pt x="1048" y="212"/>
                </a:cubicBezTo>
                <a:cubicBezTo>
                  <a:pt x="1048" y="204"/>
                  <a:pt x="1042" y="198"/>
                  <a:pt x="1034" y="198"/>
                </a:cubicBezTo>
                <a:close/>
                <a:moveTo>
                  <a:pt x="1034" y="230"/>
                </a:moveTo>
                <a:cubicBezTo>
                  <a:pt x="1025" y="230"/>
                  <a:pt x="1019" y="237"/>
                  <a:pt x="1019" y="245"/>
                </a:cubicBezTo>
                <a:cubicBezTo>
                  <a:pt x="1019" y="253"/>
                  <a:pt x="1025" y="260"/>
                  <a:pt x="1034" y="260"/>
                </a:cubicBezTo>
                <a:cubicBezTo>
                  <a:pt x="1042" y="260"/>
                  <a:pt x="1048" y="253"/>
                  <a:pt x="1048" y="245"/>
                </a:cubicBezTo>
                <a:cubicBezTo>
                  <a:pt x="1048" y="237"/>
                  <a:pt x="1042" y="230"/>
                  <a:pt x="1034" y="230"/>
                </a:cubicBezTo>
                <a:close/>
                <a:moveTo>
                  <a:pt x="1034" y="263"/>
                </a:moveTo>
                <a:cubicBezTo>
                  <a:pt x="1025" y="263"/>
                  <a:pt x="1019" y="270"/>
                  <a:pt x="1019" y="278"/>
                </a:cubicBezTo>
                <a:cubicBezTo>
                  <a:pt x="1019" y="286"/>
                  <a:pt x="1025" y="293"/>
                  <a:pt x="1034" y="293"/>
                </a:cubicBezTo>
                <a:cubicBezTo>
                  <a:pt x="1042" y="293"/>
                  <a:pt x="1048" y="286"/>
                  <a:pt x="1048" y="278"/>
                </a:cubicBezTo>
                <a:cubicBezTo>
                  <a:pt x="1048" y="270"/>
                  <a:pt x="1042" y="263"/>
                  <a:pt x="1034" y="263"/>
                </a:cubicBezTo>
                <a:close/>
                <a:moveTo>
                  <a:pt x="1034" y="296"/>
                </a:moveTo>
                <a:cubicBezTo>
                  <a:pt x="1025" y="296"/>
                  <a:pt x="1019" y="303"/>
                  <a:pt x="1019" y="311"/>
                </a:cubicBezTo>
                <a:cubicBezTo>
                  <a:pt x="1019" y="319"/>
                  <a:pt x="1025" y="326"/>
                  <a:pt x="1034" y="326"/>
                </a:cubicBezTo>
                <a:cubicBezTo>
                  <a:pt x="1042" y="326"/>
                  <a:pt x="1048" y="319"/>
                  <a:pt x="1048" y="311"/>
                </a:cubicBezTo>
                <a:cubicBezTo>
                  <a:pt x="1048" y="303"/>
                  <a:pt x="1042" y="296"/>
                  <a:pt x="1034" y="296"/>
                </a:cubicBezTo>
                <a:close/>
                <a:moveTo>
                  <a:pt x="1034" y="329"/>
                </a:moveTo>
                <a:cubicBezTo>
                  <a:pt x="1025" y="329"/>
                  <a:pt x="1019" y="336"/>
                  <a:pt x="1019" y="344"/>
                </a:cubicBezTo>
                <a:cubicBezTo>
                  <a:pt x="1019" y="352"/>
                  <a:pt x="1025" y="359"/>
                  <a:pt x="1034" y="359"/>
                </a:cubicBezTo>
                <a:cubicBezTo>
                  <a:pt x="1042" y="359"/>
                  <a:pt x="1048" y="352"/>
                  <a:pt x="1048" y="344"/>
                </a:cubicBezTo>
                <a:cubicBezTo>
                  <a:pt x="1048" y="336"/>
                  <a:pt x="1042" y="329"/>
                  <a:pt x="1034" y="329"/>
                </a:cubicBezTo>
                <a:close/>
                <a:moveTo>
                  <a:pt x="1034" y="362"/>
                </a:moveTo>
                <a:cubicBezTo>
                  <a:pt x="1025" y="362"/>
                  <a:pt x="1019" y="369"/>
                  <a:pt x="1019" y="377"/>
                </a:cubicBezTo>
                <a:cubicBezTo>
                  <a:pt x="1019" y="385"/>
                  <a:pt x="1025" y="392"/>
                  <a:pt x="1034" y="392"/>
                </a:cubicBezTo>
                <a:cubicBezTo>
                  <a:pt x="1042" y="392"/>
                  <a:pt x="1048" y="385"/>
                  <a:pt x="1048" y="377"/>
                </a:cubicBezTo>
                <a:cubicBezTo>
                  <a:pt x="1048" y="369"/>
                  <a:pt x="1042" y="362"/>
                  <a:pt x="1034" y="362"/>
                </a:cubicBezTo>
                <a:close/>
                <a:moveTo>
                  <a:pt x="1034" y="395"/>
                </a:moveTo>
                <a:cubicBezTo>
                  <a:pt x="1025" y="395"/>
                  <a:pt x="1019" y="402"/>
                  <a:pt x="1019" y="410"/>
                </a:cubicBezTo>
                <a:cubicBezTo>
                  <a:pt x="1019" y="418"/>
                  <a:pt x="1025" y="425"/>
                  <a:pt x="1034" y="425"/>
                </a:cubicBezTo>
                <a:cubicBezTo>
                  <a:pt x="1042" y="425"/>
                  <a:pt x="1048" y="418"/>
                  <a:pt x="1048" y="410"/>
                </a:cubicBezTo>
                <a:cubicBezTo>
                  <a:pt x="1048" y="402"/>
                  <a:pt x="1042" y="395"/>
                  <a:pt x="1034" y="395"/>
                </a:cubicBezTo>
                <a:close/>
                <a:moveTo>
                  <a:pt x="1034" y="428"/>
                </a:moveTo>
                <a:cubicBezTo>
                  <a:pt x="1025" y="428"/>
                  <a:pt x="1019" y="435"/>
                  <a:pt x="1019" y="443"/>
                </a:cubicBezTo>
                <a:cubicBezTo>
                  <a:pt x="1019" y="451"/>
                  <a:pt x="1025" y="458"/>
                  <a:pt x="1034" y="458"/>
                </a:cubicBezTo>
                <a:cubicBezTo>
                  <a:pt x="1042" y="458"/>
                  <a:pt x="1048" y="451"/>
                  <a:pt x="1048" y="443"/>
                </a:cubicBezTo>
                <a:cubicBezTo>
                  <a:pt x="1048" y="435"/>
                  <a:pt x="1042" y="428"/>
                  <a:pt x="1034" y="428"/>
                </a:cubicBezTo>
                <a:close/>
                <a:moveTo>
                  <a:pt x="1034" y="461"/>
                </a:moveTo>
                <a:cubicBezTo>
                  <a:pt x="1025" y="461"/>
                  <a:pt x="1019" y="468"/>
                  <a:pt x="1019" y="476"/>
                </a:cubicBezTo>
                <a:cubicBezTo>
                  <a:pt x="1019" y="484"/>
                  <a:pt x="1025" y="491"/>
                  <a:pt x="1034" y="491"/>
                </a:cubicBezTo>
                <a:cubicBezTo>
                  <a:pt x="1042" y="491"/>
                  <a:pt x="1048" y="484"/>
                  <a:pt x="1048" y="476"/>
                </a:cubicBezTo>
                <a:cubicBezTo>
                  <a:pt x="1048" y="468"/>
                  <a:pt x="1042" y="461"/>
                  <a:pt x="1034" y="461"/>
                </a:cubicBezTo>
                <a:close/>
                <a:moveTo>
                  <a:pt x="1034" y="494"/>
                </a:moveTo>
                <a:cubicBezTo>
                  <a:pt x="1025" y="494"/>
                  <a:pt x="1019" y="500"/>
                  <a:pt x="1019" y="509"/>
                </a:cubicBezTo>
                <a:cubicBezTo>
                  <a:pt x="1019" y="517"/>
                  <a:pt x="1025" y="523"/>
                  <a:pt x="1034" y="523"/>
                </a:cubicBezTo>
                <a:cubicBezTo>
                  <a:pt x="1042" y="523"/>
                  <a:pt x="1048" y="517"/>
                  <a:pt x="1048" y="509"/>
                </a:cubicBezTo>
                <a:cubicBezTo>
                  <a:pt x="1048" y="500"/>
                  <a:pt x="1042" y="494"/>
                  <a:pt x="1034" y="494"/>
                </a:cubicBezTo>
                <a:close/>
                <a:moveTo>
                  <a:pt x="1034" y="527"/>
                </a:moveTo>
                <a:cubicBezTo>
                  <a:pt x="1025" y="527"/>
                  <a:pt x="1019" y="533"/>
                  <a:pt x="1019" y="542"/>
                </a:cubicBezTo>
                <a:cubicBezTo>
                  <a:pt x="1019" y="550"/>
                  <a:pt x="1025" y="556"/>
                  <a:pt x="1034" y="556"/>
                </a:cubicBezTo>
                <a:cubicBezTo>
                  <a:pt x="1042" y="556"/>
                  <a:pt x="1048" y="550"/>
                  <a:pt x="1048" y="542"/>
                </a:cubicBezTo>
                <a:cubicBezTo>
                  <a:pt x="1048" y="533"/>
                  <a:pt x="1042" y="527"/>
                  <a:pt x="1034" y="527"/>
                </a:cubicBezTo>
                <a:close/>
                <a:moveTo>
                  <a:pt x="1034" y="560"/>
                </a:moveTo>
                <a:cubicBezTo>
                  <a:pt x="1025" y="560"/>
                  <a:pt x="1019" y="566"/>
                  <a:pt x="1019" y="574"/>
                </a:cubicBezTo>
                <a:cubicBezTo>
                  <a:pt x="1019" y="583"/>
                  <a:pt x="1025" y="589"/>
                  <a:pt x="1034" y="589"/>
                </a:cubicBezTo>
                <a:cubicBezTo>
                  <a:pt x="1042" y="589"/>
                  <a:pt x="1048" y="583"/>
                  <a:pt x="1048" y="574"/>
                </a:cubicBezTo>
                <a:cubicBezTo>
                  <a:pt x="1048" y="566"/>
                  <a:pt x="1042" y="560"/>
                  <a:pt x="1034" y="560"/>
                </a:cubicBezTo>
                <a:close/>
                <a:moveTo>
                  <a:pt x="1034" y="593"/>
                </a:moveTo>
                <a:cubicBezTo>
                  <a:pt x="1025" y="593"/>
                  <a:pt x="1019" y="599"/>
                  <a:pt x="1019" y="607"/>
                </a:cubicBezTo>
                <a:cubicBezTo>
                  <a:pt x="1019" y="616"/>
                  <a:pt x="1025" y="622"/>
                  <a:pt x="1034" y="622"/>
                </a:cubicBezTo>
                <a:cubicBezTo>
                  <a:pt x="1042" y="622"/>
                  <a:pt x="1048" y="616"/>
                  <a:pt x="1048" y="607"/>
                </a:cubicBezTo>
                <a:cubicBezTo>
                  <a:pt x="1048" y="599"/>
                  <a:pt x="1042" y="593"/>
                  <a:pt x="1034" y="593"/>
                </a:cubicBezTo>
                <a:close/>
                <a:moveTo>
                  <a:pt x="1034" y="625"/>
                </a:moveTo>
                <a:cubicBezTo>
                  <a:pt x="1025" y="625"/>
                  <a:pt x="1019" y="632"/>
                  <a:pt x="1019" y="640"/>
                </a:cubicBezTo>
                <a:cubicBezTo>
                  <a:pt x="1019" y="648"/>
                  <a:pt x="1025" y="655"/>
                  <a:pt x="1034" y="655"/>
                </a:cubicBezTo>
                <a:cubicBezTo>
                  <a:pt x="1042" y="655"/>
                  <a:pt x="1048" y="648"/>
                  <a:pt x="1048" y="640"/>
                </a:cubicBezTo>
                <a:cubicBezTo>
                  <a:pt x="1048" y="632"/>
                  <a:pt x="1042" y="625"/>
                  <a:pt x="1034" y="625"/>
                </a:cubicBezTo>
                <a:close/>
                <a:moveTo>
                  <a:pt x="1034" y="658"/>
                </a:moveTo>
                <a:cubicBezTo>
                  <a:pt x="1025" y="658"/>
                  <a:pt x="1019" y="665"/>
                  <a:pt x="1019" y="673"/>
                </a:cubicBezTo>
                <a:cubicBezTo>
                  <a:pt x="1019" y="681"/>
                  <a:pt x="1025" y="688"/>
                  <a:pt x="1034" y="688"/>
                </a:cubicBezTo>
                <a:cubicBezTo>
                  <a:pt x="1042" y="688"/>
                  <a:pt x="1048" y="681"/>
                  <a:pt x="1048" y="673"/>
                </a:cubicBezTo>
                <a:cubicBezTo>
                  <a:pt x="1048" y="665"/>
                  <a:pt x="1042" y="658"/>
                  <a:pt x="1034" y="658"/>
                </a:cubicBezTo>
                <a:close/>
                <a:moveTo>
                  <a:pt x="1034" y="691"/>
                </a:moveTo>
                <a:cubicBezTo>
                  <a:pt x="1025" y="691"/>
                  <a:pt x="1019" y="698"/>
                  <a:pt x="1019" y="706"/>
                </a:cubicBezTo>
                <a:cubicBezTo>
                  <a:pt x="1019" y="714"/>
                  <a:pt x="1025" y="721"/>
                  <a:pt x="1034" y="721"/>
                </a:cubicBezTo>
                <a:cubicBezTo>
                  <a:pt x="1042" y="721"/>
                  <a:pt x="1048" y="714"/>
                  <a:pt x="1048" y="706"/>
                </a:cubicBezTo>
                <a:cubicBezTo>
                  <a:pt x="1048" y="698"/>
                  <a:pt x="1042" y="691"/>
                  <a:pt x="1034" y="691"/>
                </a:cubicBezTo>
                <a:close/>
                <a:moveTo>
                  <a:pt x="1034" y="724"/>
                </a:moveTo>
                <a:cubicBezTo>
                  <a:pt x="1025" y="724"/>
                  <a:pt x="1019" y="731"/>
                  <a:pt x="1019" y="739"/>
                </a:cubicBezTo>
                <a:cubicBezTo>
                  <a:pt x="1019" y="747"/>
                  <a:pt x="1025" y="754"/>
                  <a:pt x="1034" y="754"/>
                </a:cubicBezTo>
                <a:cubicBezTo>
                  <a:pt x="1042" y="754"/>
                  <a:pt x="1048" y="747"/>
                  <a:pt x="1048" y="739"/>
                </a:cubicBezTo>
                <a:cubicBezTo>
                  <a:pt x="1048" y="731"/>
                  <a:pt x="1042" y="724"/>
                  <a:pt x="1034" y="724"/>
                </a:cubicBezTo>
                <a:close/>
                <a:moveTo>
                  <a:pt x="1034" y="757"/>
                </a:moveTo>
                <a:cubicBezTo>
                  <a:pt x="1025" y="757"/>
                  <a:pt x="1019" y="764"/>
                  <a:pt x="1019" y="772"/>
                </a:cubicBezTo>
                <a:cubicBezTo>
                  <a:pt x="1019" y="780"/>
                  <a:pt x="1025" y="787"/>
                  <a:pt x="1034" y="787"/>
                </a:cubicBezTo>
                <a:cubicBezTo>
                  <a:pt x="1042" y="787"/>
                  <a:pt x="1048" y="780"/>
                  <a:pt x="1048" y="772"/>
                </a:cubicBezTo>
                <a:cubicBezTo>
                  <a:pt x="1048" y="764"/>
                  <a:pt x="1042" y="757"/>
                  <a:pt x="1034" y="757"/>
                </a:cubicBezTo>
                <a:close/>
                <a:moveTo>
                  <a:pt x="1034" y="790"/>
                </a:moveTo>
                <a:cubicBezTo>
                  <a:pt x="1025" y="790"/>
                  <a:pt x="1019" y="797"/>
                  <a:pt x="1019" y="805"/>
                </a:cubicBezTo>
                <a:cubicBezTo>
                  <a:pt x="1019" y="813"/>
                  <a:pt x="1025" y="820"/>
                  <a:pt x="1034" y="820"/>
                </a:cubicBezTo>
                <a:cubicBezTo>
                  <a:pt x="1042" y="820"/>
                  <a:pt x="1048" y="813"/>
                  <a:pt x="1048" y="805"/>
                </a:cubicBezTo>
                <a:cubicBezTo>
                  <a:pt x="1048" y="797"/>
                  <a:pt x="1042" y="790"/>
                  <a:pt x="1034" y="790"/>
                </a:cubicBezTo>
                <a:close/>
                <a:moveTo>
                  <a:pt x="1034" y="823"/>
                </a:moveTo>
                <a:cubicBezTo>
                  <a:pt x="1025" y="823"/>
                  <a:pt x="1019" y="830"/>
                  <a:pt x="1019" y="838"/>
                </a:cubicBezTo>
                <a:cubicBezTo>
                  <a:pt x="1019" y="846"/>
                  <a:pt x="1025" y="853"/>
                  <a:pt x="1034" y="853"/>
                </a:cubicBezTo>
                <a:cubicBezTo>
                  <a:pt x="1042" y="853"/>
                  <a:pt x="1048" y="846"/>
                  <a:pt x="1048" y="838"/>
                </a:cubicBezTo>
                <a:cubicBezTo>
                  <a:pt x="1048" y="830"/>
                  <a:pt x="1042" y="823"/>
                  <a:pt x="1034" y="823"/>
                </a:cubicBezTo>
                <a:close/>
                <a:moveTo>
                  <a:pt x="1034" y="856"/>
                </a:moveTo>
                <a:cubicBezTo>
                  <a:pt x="1025" y="856"/>
                  <a:pt x="1019" y="863"/>
                  <a:pt x="1019" y="871"/>
                </a:cubicBezTo>
                <a:cubicBezTo>
                  <a:pt x="1019" y="879"/>
                  <a:pt x="1025" y="886"/>
                  <a:pt x="1034" y="886"/>
                </a:cubicBezTo>
                <a:cubicBezTo>
                  <a:pt x="1042" y="886"/>
                  <a:pt x="1048" y="879"/>
                  <a:pt x="1048" y="871"/>
                </a:cubicBezTo>
                <a:cubicBezTo>
                  <a:pt x="1048" y="863"/>
                  <a:pt x="1042" y="856"/>
                  <a:pt x="1034" y="856"/>
                </a:cubicBezTo>
                <a:close/>
                <a:moveTo>
                  <a:pt x="1034" y="889"/>
                </a:moveTo>
                <a:cubicBezTo>
                  <a:pt x="1025" y="889"/>
                  <a:pt x="1019" y="895"/>
                  <a:pt x="1019" y="904"/>
                </a:cubicBezTo>
                <a:cubicBezTo>
                  <a:pt x="1019" y="912"/>
                  <a:pt x="1025" y="918"/>
                  <a:pt x="1034" y="918"/>
                </a:cubicBezTo>
                <a:cubicBezTo>
                  <a:pt x="1042" y="918"/>
                  <a:pt x="1048" y="912"/>
                  <a:pt x="1048" y="904"/>
                </a:cubicBezTo>
                <a:cubicBezTo>
                  <a:pt x="1048" y="895"/>
                  <a:pt x="1042" y="889"/>
                  <a:pt x="1034" y="889"/>
                </a:cubicBezTo>
                <a:close/>
                <a:moveTo>
                  <a:pt x="1034" y="922"/>
                </a:moveTo>
                <a:cubicBezTo>
                  <a:pt x="1025" y="922"/>
                  <a:pt x="1019" y="928"/>
                  <a:pt x="1019" y="937"/>
                </a:cubicBezTo>
                <a:cubicBezTo>
                  <a:pt x="1019" y="945"/>
                  <a:pt x="1025" y="951"/>
                  <a:pt x="1034" y="951"/>
                </a:cubicBezTo>
                <a:cubicBezTo>
                  <a:pt x="1042" y="951"/>
                  <a:pt x="1048" y="945"/>
                  <a:pt x="1048" y="937"/>
                </a:cubicBezTo>
                <a:cubicBezTo>
                  <a:pt x="1048" y="928"/>
                  <a:pt x="1042" y="922"/>
                  <a:pt x="1034" y="922"/>
                </a:cubicBezTo>
                <a:close/>
                <a:moveTo>
                  <a:pt x="1034" y="955"/>
                </a:moveTo>
                <a:cubicBezTo>
                  <a:pt x="1025" y="955"/>
                  <a:pt x="1019" y="961"/>
                  <a:pt x="1019" y="970"/>
                </a:cubicBezTo>
                <a:cubicBezTo>
                  <a:pt x="1019" y="978"/>
                  <a:pt x="1025" y="984"/>
                  <a:pt x="1034" y="984"/>
                </a:cubicBezTo>
                <a:cubicBezTo>
                  <a:pt x="1042" y="984"/>
                  <a:pt x="1048" y="978"/>
                  <a:pt x="1048" y="970"/>
                </a:cubicBezTo>
                <a:cubicBezTo>
                  <a:pt x="1048" y="961"/>
                  <a:pt x="1042" y="955"/>
                  <a:pt x="1034" y="955"/>
                </a:cubicBezTo>
                <a:close/>
                <a:moveTo>
                  <a:pt x="1034" y="988"/>
                </a:moveTo>
                <a:cubicBezTo>
                  <a:pt x="1025" y="988"/>
                  <a:pt x="1019" y="994"/>
                  <a:pt x="1019" y="1002"/>
                </a:cubicBezTo>
                <a:cubicBezTo>
                  <a:pt x="1019" y="1011"/>
                  <a:pt x="1025" y="1017"/>
                  <a:pt x="1034" y="1017"/>
                </a:cubicBezTo>
                <a:cubicBezTo>
                  <a:pt x="1042" y="1017"/>
                  <a:pt x="1048" y="1011"/>
                  <a:pt x="1048" y="1002"/>
                </a:cubicBezTo>
                <a:cubicBezTo>
                  <a:pt x="1048" y="994"/>
                  <a:pt x="1042" y="988"/>
                  <a:pt x="1034" y="988"/>
                </a:cubicBezTo>
                <a:close/>
                <a:moveTo>
                  <a:pt x="1034" y="1021"/>
                </a:moveTo>
                <a:cubicBezTo>
                  <a:pt x="1025" y="1021"/>
                  <a:pt x="1019" y="1027"/>
                  <a:pt x="1019" y="1035"/>
                </a:cubicBezTo>
                <a:cubicBezTo>
                  <a:pt x="1019" y="1044"/>
                  <a:pt x="1025" y="1050"/>
                  <a:pt x="1034" y="1050"/>
                </a:cubicBezTo>
                <a:cubicBezTo>
                  <a:pt x="1042" y="1050"/>
                  <a:pt x="1048" y="1044"/>
                  <a:pt x="1048" y="1035"/>
                </a:cubicBezTo>
                <a:cubicBezTo>
                  <a:pt x="1048" y="1027"/>
                  <a:pt x="1042" y="1021"/>
                  <a:pt x="1034" y="1021"/>
                </a:cubicBezTo>
                <a:close/>
                <a:moveTo>
                  <a:pt x="1034" y="1053"/>
                </a:moveTo>
                <a:cubicBezTo>
                  <a:pt x="1025" y="1053"/>
                  <a:pt x="1019" y="1060"/>
                  <a:pt x="1019" y="1068"/>
                </a:cubicBezTo>
                <a:cubicBezTo>
                  <a:pt x="1019" y="1076"/>
                  <a:pt x="1025" y="1083"/>
                  <a:pt x="1034" y="1083"/>
                </a:cubicBezTo>
                <a:cubicBezTo>
                  <a:pt x="1042" y="1083"/>
                  <a:pt x="1048" y="1076"/>
                  <a:pt x="1048" y="1068"/>
                </a:cubicBezTo>
                <a:cubicBezTo>
                  <a:pt x="1048" y="1060"/>
                  <a:pt x="1042" y="1053"/>
                  <a:pt x="1034" y="1053"/>
                </a:cubicBezTo>
                <a:close/>
                <a:moveTo>
                  <a:pt x="1034" y="1086"/>
                </a:moveTo>
                <a:cubicBezTo>
                  <a:pt x="1025" y="1086"/>
                  <a:pt x="1019" y="1093"/>
                  <a:pt x="1019" y="1101"/>
                </a:cubicBezTo>
                <a:cubicBezTo>
                  <a:pt x="1019" y="1109"/>
                  <a:pt x="1025" y="1116"/>
                  <a:pt x="1034" y="1116"/>
                </a:cubicBezTo>
                <a:cubicBezTo>
                  <a:pt x="1042" y="1116"/>
                  <a:pt x="1048" y="1109"/>
                  <a:pt x="1048" y="1101"/>
                </a:cubicBezTo>
                <a:cubicBezTo>
                  <a:pt x="1048" y="1093"/>
                  <a:pt x="1042" y="1086"/>
                  <a:pt x="1034" y="1086"/>
                </a:cubicBezTo>
                <a:close/>
                <a:moveTo>
                  <a:pt x="1034" y="1119"/>
                </a:moveTo>
                <a:cubicBezTo>
                  <a:pt x="1025" y="1119"/>
                  <a:pt x="1019" y="1126"/>
                  <a:pt x="1019" y="1134"/>
                </a:cubicBezTo>
                <a:cubicBezTo>
                  <a:pt x="1019" y="1142"/>
                  <a:pt x="1025" y="1149"/>
                  <a:pt x="1034" y="1149"/>
                </a:cubicBezTo>
                <a:cubicBezTo>
                  <a:pt x="1042" y="1149"/>
                  <a:pt x="1048" y="1142"/>
                  <a:pt x="1048" y="1134"/>
                </a:cubicBezTo>
                <a:cubicBezTo>
                  <a:pt x="1048" y="1126"/>
                  <a:pt x="1042" y="1119"/>
                  <a:pt x="1034" y="1119"/>
                </a:cubicBezTo>
                <a:close/>
                <a:moveTo>
                  <a:pt x="1034" y="1152"/>
                </a:moveTo>
                <a:cubicBezTo>
                  <a:pt x="1025" y="1152"/>
                  <a:pt x="1019" y="1159"/>
                  <a:pt x="1019" y="1167"/>
                </a:cubicBezTo>
                <a:cubicBezTo>
                  <a:pt x="1019" y="1175"/>
                  <a:pt x="1025" y="1182"/>
                  <a:pt x="1034" y="1182"/>
                </a:cubicBezTo>
                <a:cubicBezTo>
                  <a:pt x="1042" y="1182"/>
                  <a:pt x="1048" y="1175"/>
                  <a:pt x="1048" y="1167"/>
                </a:cubicBezTo>
                <a:cubicBezTo>
                  <a:pt x="1048" y="1159"/>
                  <a:pt x="1042" y="1152"/>
                  <a:pt x="1034" y="1152"/>
                </a:cubicBezTo>
                <a:close/>
                <a:moveTo>
                  <a:pt x="1034" y="1185"/>
                </a:moveTo>
                <a:cubicBezTo>
                  <a:pt x="1025" y="1185"/>
                  <a:pt x="1019" y="1192"/>
                  <a:pt x="1019" y="1200"/>
                </a:cubicBezTo>
                <a:cubicBezTo>
                  <a:pt x="1019" y="1208"/>
                  <a:pt x="1025" y="1215"/>
                  <a:pt x="1034" y="1215"/>
                </a:cubicBezTo>
                <a:cubicBezTo>
                  <a:pt x="1042" y="1215"/>
                  <a:pt x="1048" y="1208"/>
                  <a:pt x="1048" y="1200"/>
                </a:cubicBezTo>
                <a:cubicBezTo>
                  <a:pt x="1048" y="1192"/>
                  <a:pt x="1042" y="1185"/>
                  <a:pt x="1034" y="1185"/>
                </a:cubicBezTo>
                <a:close/>
                <a:moveTo>
                  <a:pt x="1034" y="1218"/>
                </a:moveTo>
                <a:cubicBezTo>
                  <a:pt x="1025" y="1218"/>
                  <a:pt x="1019" y="1225"/>
                  <a:pt x="1019" y="1233"/>
                </a:cubicBezTo>
                <a:cubicBezTo>
                  <a:pt x="1019" y="1241"/>
                  <a:pt x="1025" y="1248"/>
                  <a:pt x="1034" y="1248"/>
                </a:cubicBezTo>
                <a:cubicBezTo>
                  <a:pt x="1042" y="1248"/>
                  <a:pt x="1048" y="1241"/>
                  <a:pt x="1048" y="1233"/>
                </a:cubicBezTo>
                <a:cubicBezTo>
                  <a:pt x="1048" y="1225"/>
                  <a:pt x="1042" y="1218"/>
                  <a:pt x="1034" y="1218"/>
                </a:cubicBezTo>
                <a:close/>
                <a:moveTo>
                  <a:pt x="1034" y="1251"/>
                </a:moveTo>
                <a:cubicBezTo>
                  <a:pt x="1025" y="1251"/>
                  <a:pt x="1019" y="1258"/>
                  <a:pt x="1019" y="1266"/>
                </a:cubicBezTo>
                <a:cubicBezTo>
                  <a:pt x="1019" y="1274"/>
                  <a:pt x="1025" y="1281"/>
                  <a:pt x="1034" y="1281"/>
                </a:cubicBezTo>
                <a:cubicBezTo>
                  <a:pt x="1042" y="1281"/>
                  <a:pt x="1048" y="1274"/>
                  <a:pt x="1048" y="1266"/>
                </a:cubicBezTo>
                <a:cubicBezTo>
                  <a:pt x="1048" y="1258"/>
                  <a:pt x="1042" y="1251"/>
                  <a:pt x="1034" y="1251"/>
                </a:cubicBezTo>
                <a:close/>
                <a:moveTo>
                  <a:pt x="1034" y="1284"/>
                </a:moveTo>
                <a:cubicBezTo>
                  <a:pt x="1025" y="1284"/>
                  <a:pt x="1019" y="1291"/>
                  <a:pt x="1019" y="1299"/>
                </a:cubicBezTo>
                <a:cubicBezTo>
                  <a:pt x="1019" y="1307"/>
                  <a:pt x="1025" y="1314"/>
                  <a:pt x="1034" y="1314"/>
                </a:cubicBezTo>
                <a:cubicBezTo>
                  <a:pt x="1042" y="1314"/>
                  <a:pt x="1048" y="1307"/>
                  <a:pt x="1048" y="1299"/>
                </a:cubicBezTo>
                <a:cubicBezTo>
                  <a:pt x="1048" y="1291"/>
                  <a:pt x="1042" y="1284"/>
                  <a:pt x="1034" y="1284"/>
                </a:cubicBezTo>
                <a:close/>
                <a:moveTo>
                  <a:pt x="1034" y="1317"/>
                </a:moveTo>
                <a:cubicBezTo>
                  <a:pt x="1025" y="1317"/>
                  <a:pt x="1019" y="1323"/>
                  <a:pt x="1019" y="1332"/>
                </a:cubicBezTo>
                <a:cubicBezTo>
                  <a:pt x="1019" y="1340"/>
                  <a:pt x="1025" y="1346"/>
                  <a:pt x="1034" y="1346"/>
                </a:cubicBezTo>
                <a:cubicBezTo>
                  <a:pt x="1042" y="1346"/>
                  <a:pt x="1048" y="1340"/>
                  <a:pt x="1048" y="1332"/>
                </a:cubicBezTo>
                <a:cubicBezTo>
                  <a:pt x="1048" y="1323"/>
                  <a:pt x="1042" y="1317"/>
                  <a:pt x="1034" y="1317"/>
                </a:cubicBezTo>
                <a:close/>
                <a:moveTo>
                  <a:pt x="1034" y="1350"/>
                </a:moveTo>
                <a:cubicBezTo>
                  <a:pt x="1025" y="1350"/>
                  <a:pt x="1019" y="1356"/>
                  <a:pt x="1019" y="1365"/>
                </a:cubicBezTo>
                <a:cubicBezTo>
                  <a:pt x="1019" y="1373"/>
                  <a:pt x="1025" y="1379"/>
                  <a:pt x="1034" y="1379"/>
                </a:cubicBezTo>
                <a:cubicBezTo>
                  <a:pt x="1042" y="1379"/>
                  <a:pt x="1048" y="1373"/>
                  <a:pt x="1048" y="1365"/>
                </a:cubicBezTo>
                <a:cubicBezTo>
                  <a:pt x="1048" y="1356"/>
                  <a:pt x="1042" y="1350"/>
                  <a:pt x="1034" y="1350"/>
                </a:cubicBezTo>
                <a:close/>
                <a:moveTo>
                  <a:pt x="1034" y="1383"/>
                </a:moveTo>
                <a:cubicBezTo>
                  <a:pt x="1025" y="1383"/>
                  <a:pt x="1019" y="1389"/>
                  <a:pt x="1019" y="1397"/>
                </a:cubicBezTo>
                <a:cubicBezTo>
                  <a:pt x="1019" y="1406"/>
                  <a:pt x="1025" y="1412"/>
                  <a:pt x="1034" y="1412"/>
                </a:cubicBezTo>
                <a:cubicBezTo>
                  <a:pt x="1042" y="1412"/>
                  <a:pt x="1048" y="1406"/>
                  <a:pt x="1048" y="1397"/>
                </a:cubicBezTo>
                <a:cubicBezTo>
                  <a:pt x="1048" y="1389"/>
                  <a:pt x="1042" y="1383"/>
                  <a:pt x="1034" y="1383"/>
                </a:cubicBezTo>
                <a:close/>
                <a:moveTo>
                  <a:pt x="1034" y="1416"/>
                </a:moveTo>
                <a:cubicBezTo>
                  <a:pt x="1025" y="1416"/>
                  <a:pt x="1019" y="1422"/>
                  <a:pt x="1019" y="1430"/>
                </a:cubicBezTo>
                <a:cubicBezTo>
                  <a:pt x="1019" y="1439"/>
                  <a:pt x="1025" y="1445"/>
                  <a:pt x="1034" y="1445"/>
                </a:cubicBezTo>
                <a:cubicBezTo>
                  <a:pt x="1042" y="1445"/>
                  <a:pt x="1048" y="1439"/>
                  <a:pt x="1048" y="1430"/>
                </a:cubicBezTo>
                <a:cubicBezTo>
                  <a:pt x="1048" y="1422"/>
                  <a:pt x="1042" y="1416"/>
                  <a:pt x="1034" y="1416"/>
                </a:cubicBezTo>
                <a:close/>
                <a:moveTo>
                  <a:pt x="1066" y="0"/>
                </a:moveTo>
                <a:cubicBezTo>
                  <a:pt x="1058" y="0"/>
                  <a:pt x="1052" y="7"/>
                  <a:pt x="1052" y="15"/>
                </a:cubicBezTo>
                <a:cubicBezTo>
                  <a:pt x="1052" y="23"/>
                  <a:pt x="1058" y="30"/>
                  <a:pt x="1066" y="30"/>
                </a:cubicBezTo>
                <a:cubicBezTo>
                  <a:pt x="1075" y="30"/>
                  <a:pt x="1081" y="23"/>
                  <a:pt x="1081" y="15"/>
                </a:cubicBezTo>
                <a:cubicBezTo>
                  <a:pt x="1081" y="7"/>
                  <a:pt x="1075" y="0"/>
                  <a:pt x="1066" y="0"/>
                </a:cubicBezTo>
                <a:close/>
                <a:moveTo>
                  <a:pt x="1066" y="33"/>
                </a:moveTo>
                <a:cubicBezTo>
                  <a:pt x="1058" y="33"/>
                  <a:pt x="1052" y="40"/>
                  <a:pt x="1052" y="48"/>
                </a:cubicBezTo>
                <a:cubicBezTo>
                  <a:pt x="1052" y="56"/>
                  <a:pt x="1058" y="63"/>
                  <a:pt x="1066" y="63"/>
                </a:cubicBezTo>
                <a:cubicBezTo>
                  <a:pt x="1075" y="63"/>
                  <a:pt x="1081" y="56"/>
                  <a:pt x="1081" y="48"/>
                </a:cubicBezTo>
                <a:cubicBezTo>
                  <a:pt x="1081" y="40"/>
                  <a:pt x="1075" y="33"/>
                  <a:pt x="1066" y="33"/>
                </a:cubicBezTo>
                <a:close/>
                <a:moveTo>
                  <a:pt x="1066" y="66"/>
                </a:moveTo>
                <a:cubicBezTo>
                  <a:pt x="1058" y="66"/>
                  <a:pt x="1052" y="72"/>
                  <a:pt x="1052" y="81"/>
                </a:cubicBezTo>
                <a:cubicBezTo>
                  <a:pt x="1052" y="89"/>
                  <a:pt x="1058" y="95"/>
                  <a:pt x="1066" y="95"/>
                </a:cubicBezTo>
                <a:cubicBezTo>
                  <a:pt x="1075" y="95"/>
                  <a:pt x="1081" y="89"/>
                  <a:pt x="1081" y="81"/>
                </a:cubicBezTo>
                <a:cubicBezTo>
                  <a:pt x="1081" y="72"/>
                  <a:pt x="1075" y="66"/>
                  <a:pt x="1066" y="66"/>
                </a:cubicBezTo>
                <a:close/>
                <a:moveTo>
                  <a:pt x="1066" y="99"/>
                </a:moveTo>
                <a:cubicBezTo>
                  <a:pt x="1058" y="99"/>
                  <a:pt x="1052" y="105"/>
                  <a:pt x="1052" y="114"/>
                </a:cubicBezTo>
                <a:cubicBezTo>
                  <a:pt x="1052" y="122"/>
                  <a:pt x="1058" y="128"/>
                  <a:pt x="1066" y="128"/>
                </a:cubicBezTo>
                <a:cubicBezTo>
                  <a:pt x="1075" y="128"/>
                  <a:pt x="1081" y="122"/>
                  <a:pt x="1081" y="114"/>
                </a:cubicBezTo>
                <a:cubicBezTo>
                  <a:pt x="1081" y="105"/>
                  <a:pt x="1075" y="99"/>
                  <a:pt x="1066" y="99"/>
                </a:cubicBezTo>
                <a:close/>
                <a:moveTo>
                  <a:pt x="1066" y="132"/>
                </a:moveTo>
                <a:cubicBezTo>
                  <a:pt x="1058" y="132"/>
                  <a:pt x="1052" y="138"/>
                  <a:pt x="1052" y="147"/>
                </a:cubicBezTo>
                <a:cubicBezTo>
                  <a:pt x="1052" y="155"/>
                  <a:pt x="1058" y="161"/>
                  <a:pt x="1066" y="161"/>
                </a:cubicBezTo>
                <a:cubicBezTo>
                  <a:pt x="1075" y="161"/>
                  <a:pt x="1081" y="155"/>
                  <a:pt x="1081" y="147"/>
                </a:cubicBezTo>
                <a:cubicBezTo>
                  <a:pt x="1081" y="138"/>
                  <a:pt x="1075" y="132"/>
                  <a:pt x="1066" y="132"/>
                </a:cubicBezTo>
                <a:close/>
                <a:moveTo>
                  <a:pt x="1066" y="165"/>
                </a:moveTo>
                <a:cubicBezTo>
                  <a:pt x="1058" y="165"/>
                  <a:pt x="1052" y="171"/>
                  <a:pt x="1052" y="179"/>
                </a:cubicBezTo>
                <a:cubicBezTo>
                  <a:pt x="1052" y="188"/>
                  <a:pt x="1058" y="194"/>
                  <a:pt x="1066" y="194"/>
                </a:cubicBezTo>
                <a:cubicBezTo>
                  <a:pt x="1075" y="194"/>
                  <a:pt x="1081" y="188"/>
                  <a:pt x="1081" y="179"/>
                </a:cubicBezTo>
                <a:cubicBezTo>
                  <a:pt x="1081" y="171"/>
                  <a:pt x="1075" y="165"/>
                  <a:pt x="1066" y="165"/>
                </a:cubicBezTo>
                <a:close/>
                <a:moveTo>
                  <a:pt x="1066" y="198"/>
                </a:moveTo>
                <a:cubicBezTo>
                  <a:pt x="1058" y="198"/>
                  <a:pt x="1052" y="204"/>
                  <a:pt x="1052" y="212"/>
                </a:cubicBezTo>
                <a:cubicBezTo>
                  <a:pt x="1052" y="221"/>
                  <a:pt x="1058" y="227"/>
                  <a:pt x="1066" y="227"/>
                </a:cubicBezTo>
                <a:cubicBezTo>
                  <a:pt x="1075" y="227"/>
                  <a:pt x="1081" y="221"/>
                  <a:pt x="1081" y="212"/>
                </a:cubicBezTo>
                <a:cubicBezTo>
                  <a:pt x="1081" y="204"/>
                  <a:pt x="1075" y="198"/>
                  <a:pt x="1066" y="198"/>
                </a:cubicBezTo>
                <a:close/>
                <a:moveTo>
                  <a:pt x="1066" y="230"/>
                </a:moveTo>
                <a:cubicBezTo>
                  <a:pt x="1058" y="230"/>
                  <a:pt x="1052" y="237"/>
                  <a:pt x="1052" y="245"/>
                </a:cubicBezTo>
                <a:cubicBezTo>
                  <a:pt x="1052" y="253"/>
                  <a:pt x="1058" y="260"/>
                  <a:pt x="1066" y="260"/>
                </a:cubicBezTo>
                <a:cubicBezTo>
                  <a:pt x="1075" y="260"/>
                  <a:pt x="1081" y="253"/>
                  <a:pt x="1081" y="245"/>
                </a:cubicBezTo>
                <a:cubicBezTo>
                  <a:pt x="1081" y="237"/>
                  <a:pt x="1075" y="230"/>
                  <a:pt x="1066" y="230"/>
                </a:cubicBezTo>
                <a:close/>
                <a:moveTo>
                  <a:pt x="1066" y="263"/>
                </a:moveTo>
                <a:cubicBezTo>
                  <a:pt x="1058" y="263"/>
                  <a:pt x="1052" y="270"/>
                  <a:pt x="1052" y="278"/>
                </a:cubicBezTo>
                <a:cubicBezTo>
                  <a:pt x="1052" y="286"/>
                  <a:pt x="1058" y="293"/>
                  <a:pt x="1066" y="293"/>
                </a:cubicBezTo>
                <a:cubicBezTo>
                  <a:pt x="1075" y="293"/>
                  <a:pt x="1081" y="286"/>
                  <a:pt x="1081" y="278"/>
                </a:cubicBezTo>
                <a:cubicBezTo>
                  <a:pt x="1081" y="270"/>
                  <a:pt x="1075" y="263"/>
                  <a:pt x="1066" y="263"/>
                </a:cubicBezTo>
                <a:close/>
                <a:moveTo>
                  <a:pt x="1066" y="296"/>
                </a:moveTo>
                <a:cubicBezTo>
                  <a:pt x="1058" y="296"/>
                  <a:pt x="1052" y="303"/>
                  <a:pt x="1052" y="311"/>
                </a:cubicBezTo>
                <a:cubicBezTo>
                  <a:pt x="1052" y="319"/>
                  <a:pt x="1058" y="326"/>
                  <a:pt x="1066" y="326"/>
                </a:cubicBezTo>
                <a:cubicBezTo>
                  <a:pt x="1075" y="326"/>
                  <a:pt x="1081" y="319"/>
                  <a:pt x="1081" y="311"/>
                </a:cubicBezTo>
                <a:cubicBezTo>
                  <a:pt x="1081" y="303"/>
                  <a:pt x="1075" y="296"/>
                  <a:pt x="1066" y="296"/>
                </a:cubicBezTo>
                <a:close/>
                <a:moveTo>
                  <a:pt x="1066" y="329"/>
                </a:moveTo>
                <a:cubicBezTo>
                  <a:pt x="1058" y="329"/>
                  <a:pt x="1052" y="336"/>
                  <a:pt x="1052" y="344"/>
                </a:cubicBezTo>
                <a:cubicBezTo>
                  <a:pt x="1052" y="352"/>
                  <a:pt x="1058" y="359"/>
                  <a:pt x="1066" y="359"/>
                </a:cubicBezTo>
                <a:cubicBezTo>
                  <a:pt x="1075" y="359"/>
                  <a:pt x="1081" y="352"/>
                  <a:pt x="1081" y="344"/>
                </a:cubicBezTo>
                <a:cubicBezTo>
                  <a:pt x="1081" y="336"/>
                  <a:pt x="1075" y="329"/>
                  <a:pt x="1066" y="329"/>
                </a:cubicBezTo>
                <a:close/>
                <a:moveTo>
                  <a:pt x="1066" y="362"/>
                </a:moveTo>
                <a:cubicBezTo>
                  <a:pt x="1058" y="362"/>
                  <a:pt x="1052" y="369"/>
                  <a:pt x="1052" y="377"/>
                </a:cubicBezTo>
                <a:cubicBezTo>
                  <a:pt x="1052" y="385"/>
                  <a:pt x="1058" y="392"/>
                  <a:pt x="1066" y="392"/>
                </a:cubicBezTo>
                <a:cubicBezTo>
                  <a:pt x="1075" y="392"/>
                  <a:pt x="1081" y="385"/>
                  <a:pt x="1081" y="377"/>
                </a:cubicBezTo>
                <a:cubicBezTo>
                  <a:pt x="1081" y="369"/>
                  <a:pt x="1075" y="362"/>
                  <a:pt x="1066" y="362"/>
                </a:cubicBezTo>
                <a:close/>
                <a:moveTo>
                  <a:pt x="1066" y="395"/>
                </a:moveTo>
                <a:cubicBezTo>
                  <a:pt x="1058" y="395"/>
                  <a:pt x="1052" y="402"/>
                  <a:pt x="1052" y="410"/>
                </a:cubicBezTo>
                <a:cubicBezTo>
                  <a:pt x="1052" y="418"/>
                  <a:pt x="1058" y="425"/>
                  <a:pt x="1066" y="425"/>
                </a:cubicBezTo>
                <a:cubicBezTo>
                  <a:pt x="1075" y="425"/>
                  <a:pt x="1081" y="418"/>
                  <a:pt x="1081" y="410"/>
                </a:cubicBezTo>
                <a:cubicBezTo>
                  <a:pt x="1081" y="402"/>
                  <a:pt x="1075" y="395"/>
                  <a:pt x="1066" y="395"/>
                </a:cubicBezTo>
                <a:close/>
                <a:moveTo>
                  <a:pt x="1066" y="428"/>
                </a:moveTo>
                <a:cubicBezTo>
                  <a:pt x="1058" y="428"/>
                  <a:pt x="1052" y="435"/>
                  <a:pt x="1052" y="443"/>
                </a:cubicBezTo>
                <a:cubicBezTo>
                  <a:pt x="1052" y="451"/>
                  <a:pt x="1058" y="458"/>
                  <a:pt x="1066" y="458"/>
                </a:cubicBezTo>
                <a:cubicBezTo>
                  <a:pt x="1075" y="458"/>
                  <a:pt x="1081" y="451"/>
                  <a:pt x="1081" y="443"/>
                </a:cubicBezTo>
                <a:cubicBezTo>
                  <a:pt x="1081" y="435"/>
                  <a:pt x="1075" y="428"/>
                  <a:pt x="1066" y="428"/>
                </a:cubicBezTo>
                <a:close/>
                <a:moveTo>
                  <a:pt x="1066" y="461"/>
                </a:moveTo>
                <a:cubicBezTo>
                  <a:pt x="1058" y="461"/>
                  <a:pt x="1052" y="468"/>
                  <a:pt x="1052" y="476"/>
                </a:cubicBezTo>
                <a:cubicBezTo>
                  <a:pt x="1052" y="484"/>
                  <a:pt x="1058" y="491"/>
                  <a:pt x="1066" y="491"/>
                </a:cubicBezTo>
                <a:cubicBezTo>
                  <a:pt x="1075" y="491"/>
                  <a:pt x="1081" y="484"/>
                  <a:pt x="1081" y="476"/>
                </a:cubicBezTo>
                <a:cubicBezTo>
                  <a:pt x="1081" y="468"/>
                  <a:pt x="1075" y="461"/>
                  <a:pt x="1066" y="461"/>
                </a:cubicBezTo>
                <a:close/>
                <a:moveTo>
                  <a:pt x="1066" y="494"/>
                </a:moveTo>
                <a:cubicBezTo>
                  <a:pt x="1058" y="494"/>
                  <a:pt x="1052" y="500"/>
                  <a:pt x="1052" y="509"/>
                </a:cubicBezTo>
                <a:cubicBezTo>
                  <a:pt x="1052" y="517"/>
                  <a:pt x="1058" y="523"/>
                  <a:pt x="1066" y="523"/>
                </a:cubicBezTo>
                <a:cubicBezTo>
                  <a:pt x="1075" y="523"/>
                  <a:pt x="1081" y="517"/>
                  <a:pt x="1081" y="509"/>
                </a:cubicBezTo>
                <a:cubicBezTo>
                  <a:pt x="1081" y="500"/>
                  <a:pt x="1075" y="494"/>
                  <a:pt x="1066" y="494"/>
                </a:cubicBezTo>
                <a:close/>
                <a:moveTo>
                  <a:pt x="1066" y="527"/>
                </a:moveTo>
                <a:cubicBezTo>
                  <a:pt x="1058" y="527"/>
                  <a:pt x="1052" y="533"/>
                  <a:pt x="1052" y="542"/>
                </a:cubicBezTo>
                <a:cubicBezTo>
                  <a:pt x="1052" y="550"/>
                  <a:pt x="1058" y="556"/>
                  <a:pt x="1066" y="556"/>
                </a:cubicBezTo>
                <a:cubicBezTo>
                  <a:pt x="1075" y="556"/>
                  <a:pt x="1081" y="550"/>
                  <a:pt x="1081" y="542"/>
                </a:cubicBezTo>
                <a:cubicBezTo>
                  <a:pt x="1081" y="533"/>
                  <a:pt x="1075" y="527"/>
                  <a:pt x="1066" y="527"/>
                </a:cubicBezTo>
                <a:close/>
                <a:moveTo>
                  <a:pt x="1066" y="560"/>
                </a:moveTo>
                <a:cubicBezTo>
                  <a:pt x="1058" y="560"/>
                  <a:pt x="1052" y="566"/>
                  <a:pt x="1052" y="574"/>
                </a:cubicBezTo>
                <a:cubicBezTo>
                  <a:pt x="1052" y="583"/>
                  <a:pt x="1058" y="589"/>
                  <a:pt x="1066" y="589"/>
                </a:cubicBezTo>
                <a:cubicBezTo>
                  <a:pt x="1075" y="589"/>
                  <a:pt x="1081" y="583"/>
                  <a:pt x="1081" y="574"/>
                </a:cubicBezTo>
                <a:cubicBezTo>
                  <a:pt x="1081" y="566"/>
                  <a:pt x="1075" y="560"/>
                  <a:pt x="1066" y="560"/>
                </a:cubicBezTo>
                <a:close/>
                <a:moveTo>
                  <a:pt x="1066" y="593"/>
                </a:moveTo>
                <a:cubicBezTo>
                  <a:pt x="1058" y="593"/>
                  <a:pt x="1052" y="599"/>
                  <a:pt x="1052" y="607"/>
                </a:cubicBezTo>
                <a:cubicBezTo>
                  <a:pt x="1052" y="616"/>
                  <a:pt x="1058" y="622"/>
                  <a:pt x="1066" y="622"/>
                </a:cubicBezTo>
                <a:cubicBezTo>
                  <a:pt x="1075" y="622"/>
                  <a:pt x="1081" y="616"/>
                  <a:pt x="1081" y="607"/>
                </a:cubicBezTo>
                <a:cubicBezTo>
                  <a:pt x="1081" y="599"/>
                  <a:pt x="1075" y="593"/>
                  <a:pt x="1066" y="593"/>
                </a:cubicBezTo>
                <a:close/>
                <a:moveTo>
                  <a:pt x="1066" y="625"/>
                </a:moveTo>
                <a:cubicBezTo>
                  <a:pt x="1058" y="625"/>
                  <a:pt x="1052" y="632"/>
                  <a:pt x="1052" y="640"/>
                </a:cubicBezTo>
                <a:cubicBezTo>
                  <a:pt x="1052" y="648"/>
                  <a:pt x="1058" y="655"/>
                  <a:pt x="1066" y="655"/>
                </a:cubicBezTo>
                <a:cubicBezTo>
                  <a:pt x="1075" y="655"/>
                  <a:pt x="1081" y="648"/>
                  <a:pt x="1081" y="640"/>
                </a:cubicBezTo>
                <a:cubicBezTo>
                  <a:pt x="1081" y="632"/>
                  <a:pt x="1075" y="625"/>
                  <a:pt x="1066" y="625"/>
                </a:cubicBezTo>
                <a:close/>
                <a:moveTo>
                  <a:pt x="1066" y="658"/>
                </a:moveTo>
                <a:cubicBezTo>
                  <a:pt x="1058" y="658"/>
                  <a:pt x="1052" y="665"/>
                  <a:pt x="1052" y="673"/>
                </a:cubicBezTo>
                <a:cubicBezTo>
                  <a:pt x="1052" y="681"/>
                  <a:pt x="1058" y="688"/>
                  <a:pt x="1066" y="688"/>
                </a:cubicBezTo>
                <a:cubicBezTo>
                  <a:pt x="1075" y="688"/>
                  <a:pt x="1081" y="681"/>
                  <a:pt x="1081" y="673"/>
                </a:cubicBezTo>
                <a:cubicBezTo>
                  <a:pt x="1081" y="665"/>
                  <a:pt x="1075" y="658"/>
                  <a:pt x="1066" y="658"/>
                </a:cubicBezTo>
                <a:close/>
                <a:moveTo>
                  <a:pt x="1066" y="691"/>
                </a:moveTo>
                <a:cubicBezTo>
                  <a:pt x="1058" y="691"/>
                  <a:pt x="1052" y="698"/>
                  <a:pt x="1052" y="706"/>
                </a:cubicBezTo>
                <a:cubicBezTo>
                  <a:pt x="1052" y="714"/>
                  <a:pt x="1058" y="721"/>
                  <a:pt x="1066" y="721"/>
                </a:cubicBezTo>
                <a:cubicBezTo>
                  <a:pt x="1075" y="721"/>
                  <a:pt x="1081" y="714"/>
                  <a:pt x="1081" y="706"/>
                </a:cubicBezTo>
                <a:cubicBezTo>
                  <a:pt x="1081" y="698"/>
                  <a:pt x="1075" y="691"/>
                  <a:pt x="1066" y="691"/>
                </a:cubicBezTo>
                <a:close/>
                <a:moveTo>
                  <a:pt x="1066" y="724"/>
                </a:moveTo>
                <a:cubicBezTo>
                  <a:pt x="1058" y="724"/>
                  <a:pt x="1052" y="731"/>
                  <a:pt x="1052" y="739"/>
                </a:cubicBezTo>
                <a:cubicBezTo>
                  <a:pt x="1052" y="747"/>
                  <a:pt x="1058" y="754"/>
                  <a:pt x="1066" y="754"/>
                </a:cubicBezTo>
                <a:cubicBezTo>
                  <a:pt x="1075" y="754"/>
                  <a:pt x="1081" y="747"/>
                  <a:pt x="1081" y="739"/>
                </a:cubicBezTo>
                <a:cubicBezTo>
                  <a:pt x="1081" y="731"/>
                  <a:pt x="1075" y="724"/>
                  <a:pt x="1066" y="724"/>
                </a:cubicBezTo>
                <a:close/>
                <a:moveTo>
                  <a:pt x="1066" y="757"/>
                </a:moveTo>
                <a:cubicBezTo>
                  <a:pt x="1058" y="757"/>
                  <a:pt x="1052" y="764"/>
                  <a:pt x="1052" y="772"/>
                </a:cubicBezTo>
                <a:cubicBezTo>
                  <a:pt x="1052" y="780"/>
                  <a:pt x="1058" y="787"/>
                  <a:pt x="1066" y="787"/>
                </a:cubicBezTo>
                <a:cubicBezTo>
                  <a:pt x="1075" y="787"/>
                  <a:pt x="1081" y="780"/>
                  <a:pt x="1081" y="772"/>
                </a:cubicBezTo>
                <a:cubicBezTo>
                  <a:pt x="1081" y="764"/>
                  <a:pt x="1075" y="757"/>
                  <a:pt x="1066" y="757"/>
                </a:cubicBezTo>
                <a:close/>
                <a:moveTo>
                  <a:pt x="1066" y="790"/>
                </a:moveTo>
                <a:cubicBezTo>
                  <a:pt x="1058" y="790"/>
                  <a:pt x="1052" y="797"/>
                  <a:pt x="1052" y="805"/>
                </a:cubicBezTo>
                <a:cubicBezTo>
                  <a:pt x="1052" y="813"/>
                  <a:pt x="1058" y="820"/>
                  <a:pt x="1066" y="820"/>
                </a:cubicBezTo>
                <a:cubicBezTo>
                  <a:pt x="1075" y="820"/>
                  <a:pt x="1081" y="813"/>
                  <a:pt x="1081" y="805"/>
                </a:cubicBezTo>
                <a:cubicBezTo>
                  <a:pt x="1081" y="797"/>
                  <a:pt x="1075" y="790"/>
                  <a:pt x="1066" y="790"/>
                </a:cubicBezTo>
                <a:close/>
                <a:moveTo>
                  <a:pt x="1066" y="823"/>
                </a:moveTo>
                <a:cubicBezTo>
                  <a:pt x="1058" y="823"/>
                  <a:pt x="1052" y="830"/>
                  <a:pt x="1052" y="838"/>
                </a:cubicBezTo>
                <a:cubicBezTo>
                  <a:pt x="1052" y="846"/>
                  <a:pt x="1058" y="853"/>
                  <a:pt x="1066" y="853"/>
                </a:cubicBezTo>
                <a:cubicBezTo>
                  <a:pt x="1075" y="853"/>
                  <a:pt x="1081" y="846"/>
                  <a:pt x="1081" y="838"/>
                </a:cubicBezTo>
                <a:cubicBezTo>
                  <a:pt x="1081" y="830"/>
                  <a:pt x="1075" y="823"/>
                  <a:pt x="1066" y="823"/>
                </a:cubicBezTo>
                <a:close/>
                <a:moveTo>
                  <a:pt x="1066" y="856"/>
                </a:moveTo>
                <a:cubicBezTo>
                  <a:pt x="1058" y="856"/>
                  <a:pt x="1052" y="863"/>
                  <a:pt x="1052" y="871"/>
                </a:cubicBezTo>
                <a:cubicBezTo>
                  <a:pt x="1052" y="879"/>
                  <a:pt x="1058" y="886"/>
                  <a:pt x="1066" y="886"/>
                </a:cubicBezTo>
                <a:cubicBezTo>
                  <a:pt x="1075" y="886"/>
                  <a:pt x="1081" y="879"/>
                  <a:pt x="1081" y="871"/>
                </a:cubicBezTo>
                <a:cubicBezTo>
                  <a:pt x="1081" y="863"/>
                  <a:pt x="1075" y="856"/>
                  <a:pt x="1066" y="856"/>
                </a:cubicBezTo>
                <a:close/>
                <a:moveTo>
                  <a:pt x="1066" y="889"/>
                </a:moveTo>
                <a:cubicBezTo>
                  <a:pt x="1058" y="889"/>
                  <a:pt x="1052" y="895"/>
                  <a:pt x="1052" y="904"/>
                </a:cubicBezTo>
                <a:cubicBezTo>
                  <a:pt x="1052" y="912"/>
                  <a:pt x="1058" y="918"/>
                  <a:pt x="1066" y="918"/>
                </a:cubicBezTo>
                <a:cubicBezTo>
                  <a:pt x="1075" y="918"/>
                  <a:pt x="1081" y="912"/>
                  <a:pt x="1081" y="904"/>
                </a:cubicBezTo>
                <a:cubicBezTo>
                  <a:pt x="1081" y="895"/>
                  <a:pt x="1075" y="889"/>
                  <a:pt x="1066" y="889"/>
                </a:cubicBezTo>
                <a:close/>
                <a:moveTo>
                  <a:pt x="1066" y="922"/>
                </a:moveTo>
                <a:cubicBezTo>
                  <a:pt x="1058" y="922"/>
                  <a:pt x="1052" y="928"/>
                  <a:pt x="1052" y="937"/>
                </a:cubicBezTo>
                <a:cubicBezTo>
                  <a:pt x="1052" y="945"/>
                  <a:pt x="1058" y="951"/>
                  <a:pt x="1066" y="951"/>
                </a:cubicBezTo>
                <a:cubicBezTo>
                  <a:pt x="1075" y="951"/>
                  <a:pt x="1081" y="945"/>
                  <a:pt x="1081" y="937"/>
                </a:cubicBezTo>
                <a:cubicBezTo>
                  <a:pt x="1081" y="928"/>
                  <a:pt x="1075" y="922"/>
                  <a:pt x="1066" y="922"/>
                </a:cubicBezTo>
                <a:close/>
                <a:moveTo>
                  <a:pt x="1066" y="955"/>
                </a:moveTo>
                <a:cubicBezTo>
                  <a:pt x="1058" y="955"/>
                  <a:pt x="1052" y="961"/>
                  <a:pt x="1052" y="970"/>
                </a:cubicBezTo>
                <a:cubicBezTo>
                  <a:pt x="1052" y="978"/>
                  <a:pt x="1058" y="984"/>
                  <a:pt x="1066" y="984"/>
                </a:cubicBezTo>
                <a:cubicBezTo>
                  <a:pt x="1075" y="984"/>
                  <a:pt x="1081" y="978"/>
                  <a:pt x="1081" y="970"/>
                </a:cubicBezTo>
                <a:cubicBezTo>
                  <a:pt x="1081" y="961"/>
                  <a:pt x="1075" y="955"/>
                  <a:pt x="1066" y="955"/>
                </a:cubicBezTo>
                <a:close/>
                <a:moveTo>
                  <a:pt x="1066" y="988"/>
                </a:moveTo>
                <a:cubicBezTo>
                  <a:pt x="1058" y="988"/>
                  <a:pt x="1052" y="994"/>
                  <a:pt x="1052" y="1002"/>
                </a:cubicBezTo>
                <a:cubicBezTo>
                  <a:pt x="1052" y="1011"/>
                  <a:pt x="1058" y="1017"/>
                  <a:pt x="1066" y="1017"/>
                </a:cubicBezTo>
                <a:cubicBezTo>
                  <a:pt x="1075" y="1017"/>
                  <a:pt x="1081" y="1011"/>
                  <a:pt x="1081" y="1002"/>
                </a:cubicBezTo>
                <a:cubicBezTo>
                  <a:pt x="1081" y="994"/>
                  <a:pt x="1075" y="988"/>
                  <a:pt x="1066" y="988"/>
                </a:cubicBezTo>
                <a:close/>
                <a:moveTo>
                  <a:pt x="1066" y="1021"/>
                </a:moveTo>
                <a:cubicBezTo>
                  <a:pt x="1058" y="1021"/>
                  <a:pt x="1052" y="1027"/>
                  <a:pt x="1052" y="1035"/>
                </a:cubicBezTo>
                <a:cubicBezTo>
                  <a:pt x="1052" y="1044"/>
                  <a:pt x="1058" y="1050"/>
                  <a:pt x="1066" y="1050"/>
                </a:cubicBezTo>
                <a:cubicBezTo>
                  <a:pt x="1075" y="1050"/>
                  <a:pt x="1081" y="1044"/>
                  <a:pt x="1081" y="1035"/>
                </a:cubicBezTo>
                <a:cubicBezTo>
                  <a:pt x="1081" y="1027"/>
                  <a:pt x="1075" y="1021"/>
                  <a:pt x="1066" y="1021"/>
                </a:cubicBezTo>
                <a:close/>
                <a:moveTo>
                  <a:pt x="1066" y="1053"/>
                </a:moveTo>
                <a:cubicBezTo>
                  <a:pt x="1058" y="1053"/>
                  <a:pt x="1052" y="1060"/>
                  <a:pt x="1052" y="1068"/>
                </a:cubicBezTo>
                <a:cubicBezTo>
                  <a:pt x="1052" y="1076"/>
                  <a:pt x="1058" y="1083"/>
                  <a:pt x="1066" y="1083"/>
                </a:cubicBezTo>
                <a:cubicBezTo>
                  <a:pt x="1075" y="1083"/>
                  <a:pt x="1081" y="1076"/>
                  <a:pt x="1081" y="1068"/>
                </a:cubicBezTo>
                <a:cubicBezTo>
                  <a:pt x="1081" y="1060"/>
                  <a:pt x="1075" y="1053"/>
                  <a:pt x="1066" y="1053"/>
                </a:cubicBezTo>
                <a:close/>
                <a:moveTo>
                  <a:pt x="1066" y="1086"/>
                </a:moveTo>
                <a:cubicBezTo>
                  <a:pt x="1058" y="1086"/>
                  <a:pt x="1052" y="1093"/>
                  <a:pt x="1052" y="1101"/>
                </a:cubicBezTo>
                <a:cubicBezTo>
                  <a:pt x="1052" y="1109"/>
                  <a:pt x="1058" y="1116"/>
                  <a:pt x="1066" y="1116"/>
                </a:cubicBezTo>
                <a:cubicBezTo>
                  <a:pt x="1075" y="1116"/>
                  <a:pt x="1081" y="1109"/>
                  <a:pt x="1081" y="1101"/>
                </a:cubicBezTo>
                <a:cubicBezTo>
                  <a:pt x="1081" y="1093"/>
                  <a:pt x="1075" y="1086"/>
                  <a:pt x="1066" y="1086"/>
                </a:cubicBezTo>
                <a:close/>
                <a:moveTo>
                  <a:pt x="1066" y="1119"/>
                </a:moveTo>
                <a:cubicBezTo>
                  <a:pt x="1058" y="1119"/>
                  <a:pt x="1052" y="1126"/>
                  <a:pt x="1052" y="1134"/>
                </a:cubicBezTo>
                <a:cubicBezTo>
                  <a:pt x="1052" y="1142"/>
                  <a:pt x="1058" y="1149"/>
                  <a:pt x="1066" y="1149"/>
                </a:cubicBezTo>
                <a:cubicBezTo>
                  <a:pt x="1075" y="1149"/>
                  <a:pt x="1081" y="1142"/>
                  <a:pt x="1081" y="1134"/>
                </a:cubicBezTo>
                <a:cubicBezTo>
                  <a:pt x="1081" y="1126"/>
                  <a:pt x="1075" y="1119"/>
                  <a:pt x="1066" y="1119"/>
                </a:cubicBezTo>
                <a:close/>
                <a:moveTo>
                  <a:pt x="1066" y="1152"/>
                </a:moveTo>
                <a:cubicBezTo>
                  <a:pt x="1058" y="1152"/>
                  <a:pt x="1052" y="1159"/>
                  <a:pt x="1052" y="1167"/>
                </a:cubicBezTo>
                <a:cubicBezTo>
                  <a:pt x="1052" y="1175"/>
                  <a:pt x="1058" y="1182"/>
                  <a:pt x="1066" y="1182"/>
                </a:cubicBezTo>
                <a:cubicBezTo>
                  <a:pt x="1075" y="1182"/>
                  <a:pt x="1081" y="1175"/>
                  <a:pt x="1081" y="1167"/>
                </a:cubicBezTo>
                <a:cubicBezTo>
                  <a:pt x="1081" y="1159"/>
                  <a:pt x="1075" y="1152"/>
                  <a:pt x="1066" y="1152"/>
                </a:cubicBezTo>
                <a:close/>
                <a:moveTo>
                  <a:pt x="1066" y="1185"/>
                </a:moveTo>
                <a:cubicBezTo>
                  <a:pt x="1058" y="1185"/>
                  <a:pt x="1052" y="1192"/>
                  <a:pt x="1052" y="1200"/>
                </a:cubicBezTo>
                <a:cubicBezTo>
                  <a:pt x="1052" y="1208"/>
                  <a:pt x="1058" y="1215"/>
                  <a:pt x="1066" y="1215"/>
                </a:cubicBezTo>
                <a:cubicBezTo>
                  <a:pt x="1075" y="1215"/>
                  <a:pt x="1081" y="1208"/>
                  <a:pt x="1081" y="1200"/>
                </a:cubicBezTo>
                <a:cubicBezTo>
                  <a:pt x="1081" y="1192"/>
                  <a:pt x="1075" y="1185"/>
                  <a:pt x="1066" y="1185"/>
                </a:cubicBezTo>
                <a:close/>
                <a:moveTo>
                  <a:pt x="1066" y="1218"/>
                </a:moveTo>
                <a:cubicBezTo>
                  <a:pt x="1058" y="1218"/>
                  <a:pt x="1052" y="1225"/>
                  <a:pt x="1052" y="1233"/>
                </a:cubicBezTo>
                <a:cubicBezTo>
                  <a:pt x="1052" y="1241"/>
                  <a:pt x="1058" y="1248"/>
                  <a:pt x="1066" y="1248"/>
                </a:cubicBezTo>
                <a:cubicBezTo>
                  <a:pt x="1075" y="1248"/>
                  <a:pt x="1081" y="1241"/>
                  <a:pt x="1081" y="1233"/>
                </a:cubicBezTo>
                <a:cubicBezTo>
                  <a:pt x="1081" y="1225"/>
                  <a:pt x="1075" y="1218"/>
                  <a:pt x="1066" y="1218"/>
                </a:cubicBezTo>
                <a:close/>
                <a:moveTo>
                  <a:pt x="1066" y="1251"/>
                </a:moveTo>
                <a:cubicBezTo>
                  <a:pt x="1058" y="1251"/>
                  <a:pt x="1052" y="1258"/>
                  <a:pt x="1052" y="1266"/>
                </a:cubicBezTo>
                <a:cubicBezTo>
                  <a:pt x="1052" y="1274"/>
                  <a:pt x="1058" y="1281"/>
                  <a:pt x="1066" y="1281"/>
                </a:cubicBezTo>
                <a:cubicBezTo>
                  <a:pt x="1075" y="1281"/>
                  <a:pt x="1081" y="1274"/>
                  <a:pt x="1081" y="1266"/>
                </a:cubicBezTo>
                <a:cubicBezTo>
                  <a:pt x="1081" y="1258"/>
                  <a:pt x="1075" y="1251"/>
                  <a:pt x="1066" y="1251"/>
                </a:cubicBezTo>
                <a:close/>
                <a:moveTo>
                  <a:pt x="1066" y="1284"/>
                </a:moveTo>
                <a:cubicBezTo>
                  <a:pt x="1058" y="1284"/>
                  <a:pt x="1052" y="1291"/>
                  <a:pt x="1052" y="1299"/>
                </a:cubicBezTo>
                <a:cubicBezTo>
                  <a:pt x="1052" y="1307"/>
                  <a:pt x="1058" y="1314"/>
                  <a:pt x="1066" y="1314"/>
                </a:cubicBezTo>
                <a:cubicBezTo>
                  <a:pt x="1075" y="1314"/>
                  <a:pt x="1081" y="1307"/>
                  <a:pt x="1081" y="1299"/>
                </a:cubicBezTo>
                <a:cubicBezTo>
                  <a:pt x="1081" y="1291"/>
                  <a:pt x="1075" y="1284"/>
                  <a:pt x="1066" y="1284"/>
                </a:cubicBezTo>
                <a:close/>
                <a:moveTo>
                  <a:pt x="1066" y="1317"/>
                </a:moveTo>
                <a:cubicBezTo>
                  <a:pt x="1058" y="1317"/>
                  <a:pt x="1052" y="1323"/>
                  <a:pt x="1052" y="1332"/>
                </a:cubicBezTo>
                <a:cubicBezTo>
                  <a:pt x="1052" y="1340"/>
                  <a:pt x="1058" y="1346"/>
                  <a:pt x="1066" y="1346"/>
                </a:cubicBezTo>
                <a:cubicBezTo>
                  <a:pt x="1075" y="1346"/>
                  <a:pt x="1081" y="1340"/>
                  <a:pt x="1081" y="1332"/>
                </a:cubicBezTo>
                <a:cubicBezTo>
                  <a:pt x="1081" y="1323"/>
                  <a:pt x="1075" y="1317"/>
                  <a:pt x="1066" y="1317"/>
                </a:cubicBezTo>
                <a:close/>
                <a:moveTo>
                  <a:pt x="1066" y="1350"/>
                </a:moveTo>
                <a:cubicBezTo>
                  <a:pt x="1058" y="1350"/>
                  <a:pt x="1052" y="1356"/>
                  <a:pt x="1052" y="1365"/>
                </a:cubicBezTo>
                <a:cubicBezTo>
                  <a:pt x="1052" y="1373"/>
                  <a:pt x="1058" y="1379"/>
                  <a:pt x="1066" y="1379"/>
                </a:cubicBezTo>
                <a:cubicBezTo>
                  <a:pt x="1075" y="1379"/>
                  <a:pt x="1081" y="1373"/>
                  <a:pt x="1081" y="1365"/>
                </a:cubicBezTo>
                <a:cubicBezTo>
                  <a:pt x="1081" y="1356"/>
                  <a:pt x="1075" y="1350"/>
                  <a:pt x="1066" y="1350"/>
                </a:cubicBezTo>
                <a:close/>
                <a:moveTo>
                  <a:pt x="1066" y="1383"/>
                </a:moveTo>
                <a:cubicBezTo>
                  <a:pt x="1058" y="1383"/>
                  <a:pt x="1052" y="1389"/>
                  <a:pt x="1052" y="1397"/>
                </a:cubicBezTo>
                <a:cubicBezTo>
                  <a:pt x="1052" y="1406"/>
                  <a:pt x="1058" y="1412"/>
                  <a:pt x="1066" y="1412"/>
                </a:cubicBezTo>
                <a:cubicBezTo>
                  <a:pt x="1075" y="1412"/>
                  <a:pt x="1081" y="1406"/>
                  <a:pt x="1081" y="1397"/>
                </a:cubicBezTo>
                <a:cubicBezTo>
                  <a:pt x="1081" y="1389"/>
                  <a:pt x="1075" y="1383"/>
                  <a:pt x="1066" y="1383"/>
                </a:cubicBezTo>
                <a:close/>
                <a:moveTo>
                  <a:pt x="1066" y="1416"/>
                </a:moveTo>
                <a:cubicBezTo>
                  <a:pt x="1058" y="1416"/>
                  <a:pt x="1052" y="1422"/>
                  <a:pt x="1052" y="1430"/>
                </a:cubicBezTo>
                <a:cubicBezTo>
                  <a:pt x="1052" y="1439"/>
                  <a:pt x="1058" y="1445"/>
                  <a:pt x="1066" y="1445"/>
                </a:cubicBezTo>
                <a:cubicBezTo>
                  <a:pt x="1075" y="1445"/>
                  <a:pt x="1081" y="1439"/>
                  <a:pt x="1081" y="1430"/>
                </a:cubicBezTo>
                <a:cubicBezTo>
                  <a:pt x="1081" y="1422"/>
                  <a:pt x="1075" y="1416"/>
                  <a:pt x="1066" y="1416"/>
                </a:cubicBezTo>
                <a:close/>
                <a:moveTo>
                  <a:pt x="1099" y="0"/>
                </a:moveTo>
                <a:cubicBezTo>
                  <a:pt x="1091" y="0"/>
                  <a:pt x="1084" y="7"/>
                  <a:pt x="1084" y="15"/>
                </a:cubicBezTo>
                <a:cubicBezTo>
                  <a:pt x="1084" y="23"/>
                  <a:pt x="1091" y="30"/>
                  <a:pt x="1099" y="30"/>
                </a:cubicBezTo>
                <a:cubicBezTo>
                  <a:pt x="1107" y="30"/>
                  <a:pt x="1114" y="23"/>
                  <a:pt x="1114" y="15"/>
                </a:cubicBezTo>
                <a:cubicBezTo>
                  <a:pt x="1114" y="7"/>
                  <a:pt x="1107" y="0"/>
                  <a:pt x="1099" y="0"/>
                </a:cubicBezTo>
                <a:close/>
                <a:moveTo>
                  <a:pt x="1099" y="33"/>
                </a:moveTo>
                <a:cubicBezTo>
                  <a:pt x="1091" y="33"/>
                  <a:pt x="1084" y="40"/>
                  <a:pt x="1084" y="48"/>
                </a:cubicBezTo>
                <a:cubicBezTo>
                  <a:pt x="1084" y="56"/>
                  <a:pt x="1091" y="63"/>
                  <a:pt x="1099" y="63"/>
                </a:cubicBezTo>
                <a:cubicBezTo>
                  <a:pt x="1107" y="63"/>
                  <a:pt x="1114" y="56"/>
                  <a:pt x="1114" y="48"/>
                </a:cubicBezTo>
                <a:cubicBezTo>
                  <a:pt x="1114" y="40"/>
                  <a:pt x="1107" y="33"/>
                  <a:pt x="1099" y="33"/>
                </a:cubicBezTo>
                <a:close/>
                <a:moveTo>
                  <a:pt x="1099" y="66"/>
                </a:moveTo>
                <a:cubicBezTo>
                  <a:pt x="1091" y="66"/>
                  <a:pt x="1084" y="72"/>
                  <a:pt x="1084" y="81"/>
                </a:cubicBezTo>
                <a:cubicBezTo>
                  <a:pt x="1084" y="89"/>
                  <a:pt x="1091" y="95"/>
                  <a:pt x="1099" y="95"/>
                </a:cubicBezTo>
                <a:cubicBezTo>
                  <a:pt x="1107" y="95"/>
                  <a:pt x="1114" y="89"/>
                  <a:pt x="1114" y="81"/>
                </a:cubicBezTo>
                <a:cubicBezTo>
                  <a:pt x="1114" y="72"/>
                  <a:pt x="1107" y="66"/>
                  <a:pt x="1099" y="66"/>
                </a:cubicBezTo>
                <a:close/>
                <a:moveTo>
                  <a:pt x="1099" y="99"/>
                </a:moveTo>
                <a:cubicBezTo>
                  <a:pt x="1091" y="99"/>
                  <a:pt x="1084" y="105"/>
                  <a:pt x="1084" y="114"/>
                </a:cubicBezTo>
                <a:cubicBezTo>
                  <a:pt x="1084" y="122"/>
                  <a:pt x="1091" y="128"/>
                  <a:pt x="1099" y="128"/>
                </a:cubicBezTo>
                <a:cubicBezTo>
                  <a:pt x="1107" y="128"/>
                  <a:pt x="1114" y="122"/>
                  <a:pt x="1114" y="114"/>
                </a:cubicBezTo>
                <a:cubicBezTo>
                  <a:pt x="1114" y="105"/>
                  <a:pt x="1107" y="99"/>
                  <a:pt x="1099" y="99"/>
                </a:cubicBezTo>
                <a:close/>
                <a:moveTo>
                  <a:pt x="1099" y="132"/>
                </a:moveTo>
                <a:cubicBezTo>
                  <a:pt x="1091" y="132"/>
                  <a:pt x="1084" y="138"/>
                  <a:pt x="1084" y="147"/>
                </a:cubicBezTo>
                <a:cubicBezTo>
                  <a:pt x="1084" y="155"/>
                  <a:pt x="1091" y="161"/>
                  <a:pt x="1099" y="161"/>
                </a:cubicBezTo>
                <a:cubicBezTo>
                  <a:pt x="1107" y="161"/>
                  <a:pt x="1114" y="155"/>
                  <a:pt x="1114" y="147"/>
                </a:cubicBezTo>
                <a:cubicBezTo>
                  <a:pt x="1114" y="138"/>
                  <a:pt x="1107" y="132"/>
                  <a:pt x="1099" y="132"/>
                </a:cubicBezTo>
                <a:close/>
                <a:moveTo>
                  <a:pt x="1099" y="165"/>
                </a:moveTo>
                <a:cubicBezTo>
                  <a:pt x="1091" y="165"/>
                  <a:pt x="1084" y="171"/>
                  <a:pt x="1084" y="179"/>
                </a:cubicBezTo>
                <a:cubicBezTo>
                  <a:pt x="1084" y="188"/>
                  <a:pt x="1091" y="194"/>
                  <a:pt x="1099" y="194"/>
                </a:cubicBezTo>
                <a:cubicBezTo>
                  <a:pt x="1107" y="194"/>
                  <a:pt x="1114" y="188"/>
                  <a:pt x="1114" y="179"/>
                </a:cubicBezTo>
                <a:cubicBezTo>
                  <a:pt x="1114" y="171"/>
                  <a:pt x="1107" y="165"/>
                  <a:pt x="1099" y="165"/>
                </a:cubicBezTo>
                <a:close/>
                <a:moveTo>
                  <a:pt x="1099" y="198"/>
                </a:moveTo>
                <a:cubicBezTo>
                  <a:pt x="1091" y="198"/>
                  <a:pt x="1084" y="204"/>
                  <a:pt x="1084" y="212"/>
                </a:cubicBezTo>
                <a:cubicBezTo>
                  <a:pt x="1084" y="221"/>
                  <a:pt x="1091" y="227"/>
                  <a:pt x="1099" y="227"/>
                </a:cubicBezTo>
                <a:cubicBezTo>
                  <a:pt x="1107" y="227"/>
                  <a:pt x="1114" y="221"/>
                  <a:pt x="1114" y="212"/>
                </a:cubicBezTo>
                <a:cubicBezTo>
                  <a:pt x="1114" y="204"/>
                  <a:pt x="1107" y="198"/>
                  <a:pt x="1099" y="198"/>
                </a:cubicBezTo>
                <a:close/>
                <a:moveTo>
                  <a:pt x="1099" y="230"/>
                </a:moveTo>
                <a:cubicBezTo>
                  <a:pt x="1091" y="230"/>
                  <a:pt x="1084" y="237"/>
                  <a:pt x="1084" y="245"/>
                </a:cubicBezTo>
                <a:cubicBezTo>
                  <a:pt x="1084" y="253"/>
                  <a:pt x="1091" y="260"/>
                  <a:pt x="1099" y="260"/>
                </a:cubicBezTo>
                <a:cubicBezTo>
                  <a:pt x="1107" y="260"/>
                  <a:pt x="1114" y="253"/>
                  <a:pt x="1114" y="245"/>
                </a:cubicBezTo>
                <a:cubicBezTo>
                  <a:pt x="1114" y="237"/>
                  <a:pt x="1107" y="230"/>
                  <a:pt x="1099" y="230"/>
                </a:cubicBezTo>
                <a:close/>
                <a:moveTo>
                  <a:pt x="1099" y="263"/>
                </a:moveTo>
                <a:cubicBezTo>
                  <a:pt x="1091" y="263"/>
                  <a:pt x="1084" y="270"/>
                  <a:pt x="1084" y="278"/>
                </a:cubicBezTo>
                <a:cubicBezTo>
                  <a:pt x="1084" y="286"/>
                  <a:pt x="1091" y="293"/>
                  <a:pt x="1099" y="293"/>
                </a:cubicBezTo>
                <a:cubicBezTo>
                  <a:pt x="1107" y="293"/>
                  <a:pt x="1114" y="286"/>
                  <a:pt x="1114" y="278"/>
                </a:cubicBezTo>
                <a:cubicBezTo>
                  <a:pt x="1114" y="270"/>
                  <a:pt x="1107" y="263"/>
                  <a:pt x="1099" y="263"/>
                </a:cubicBezTo>
                <a:close/>
                <a:moveTo>
                  <a:pt x="1099" y="296"/>
                </a:moveTo>
                <a:cubicBezTo>
                  <a:pt x="1091" y="296"/>
                  <a:pt x="1084" y="303"/>
                  <a:pt x="1084" y="311"/>
                </a:cubicBezTo>
                <a:cubicBezTo>
                  <a:pt x="1084" y="319"/>
                  <a:pt x="1091" y="326"/>
                  <a:pt x="1099" y="326"/>
                </a:cubicBezTo>
                <a:cubicBezTo>
                  <a:pt x="1107" y="326"/>
                  <a:pt x="1114" y="319"/>
                  <a:pt x="1114" y="311"/>
                </a:cubicBezTo>
                <a:cubicBezTo>
                  <a:pt x="1114" y="303"/>
                  <a:pt x="1107" y="296"/>
                  <a:pt x="1099" y="296"/>
                </a:cubicBezTo>
                <a:close/>
                <a:moveTo>
                  <a:pt x="1099" y="329"/>
                </a:moveTo>
                <a:cubicBezTo>
                  <a:pt x="1091" y="329"/>
                  <a:pt x="1084" y="336"/>
                  <a:pt x="1084" y="344"/>
                </a:cubicBezTo>
                <a:cubicBezTo>
                  <a:pt x="1084" y="352"/>
                  <a:pt x="1091" y="359"/>
                  <a:pt x="1099" y="359"/>
                </a:cubicBezTo>
                <a:cubicBezTo>
                  <a:pt x="1107" y="359"/>
                  <a:pt x="1114" y="352"/>
                  <a:pt x="1114" y="344"/>
                </a:cubicBezTo>
                <a:cubicBezTo>
                  <a:pt x="1114" y="336"/>
                  <a:pt x="1107" y="329"/>
                  <a:pt x="1099" y="329"/>
                </a:cubicBezTo>
                <a:close/>
                <a:moveTo>
                  <a:pt x="1099" y="362"/>
                </a:moveTo>
                <a:cubicBezTo>
                  <a:pt x="1091" y="362"/>
                  <a:pt x="1084" y="369"/>
                  <a:pt x="1084" y="377"/>
                </a:cubicBezTo>
                <a:cubicBezTo>
                  <a:pt x="1084" y="385"/>
                  <a:pt x="1091" y="392"/>
                  <a:pt x="1099" y="392"/>
                </a:cubicBezTo>
                <a:cubicBezTo>
                  <a:pt x="1107" y="392"/>
                  <a:pt x="1114" y="385"/>
                  <a:pt x="1114" y="377"/>
                </a:cubicBezTo>
                <a:cubicBezTo>
                  <a:pt x="1114" y="369"/>
                  <a:pt x="1107" y="362"/>
                  <a:pt x="1099" y="362"/>
                </a:cubicBezTo>
                <a:close/>
                <a:moveTo>
                  <a:pt x="1099" y="395"/>
                </a:moveTo>
                <a:cubicBezTo>
                  <a:pt x="1091" y="395"/>
                  <a:pt x="1084" y="402"/>
                  <a:pt x="1084" y="410"/>
                </a:cubicBezTo>
                <a:cubicBezTo>
                  <a:pt x="1084" y="418"/>
                  <a:pt x="1091" y="425"/>
                  <a:pt x="1099" y="425"/>
                </a:cubicBezTo>
                <a:cubicBezTo>
                  <a:pt x="1107" y="425"/>
                  <a:pt x="1114" y="418"/>
                  <a:pt x="1114" y="410"/>
                </a:cubicBezTo>
                <a:cubicBezTo>
                  <a:pt x="1114" y="402"/>
                  <a:pt x="1107" y="395"/>
                  <a:pt x="1099" y="395"/>
                </a:cubicBezTo>
                <a:close/>
                <a:moveTo>
                  <a:pt x="1099" y="428"/>
                </a:moveTo>
                <a:cubicBezTo>
                  <a:pt x="1091" y="428"/>
                  <a:pt x="1084" y="435"/>
                  <a:pt x="1084" y="443"/>
                </a:cubicBezTo>
                <a:cubicBezTo>
                  <a:pt x="1084" y="451"/>
                  <a:pt x="1091" y="458"/>
                  <a:pt x="1099" y="458"/>
                </a:cubicBezTo>
                <a:cubicBezTo>
                  <a:pt x="1107" y="458"/>
                  <a:pt x="1114" y="451"/>
                  <a:pt x="1114" y="443"/>
                </a:cubicBezTo>
                <a:cubicBezTo>
                  <a:pt x="1114" y="435"/>
                  <a:pt x="1107" y="428"/>
                  <a:pt x="1099" y="428"/>
                </a:cubicBezTo>
                <a:close/>
                <a:moveTo>
                  <a:pt x="1099" y="461"/>
                </a:moveTo>
                <a:cubicBezTo>
                  <a:pt x="1091" y="461"/>
                  <a:pt x="1084" y="468"/>
                  <a:pt x="1084" y="476"/>
                </a:cubicBezTo>
                <a:cubicBezTo>
                  <a:pt x="1084" y="484"/>
                  <a:pt x="1091" y="491"/>
                  <a:pt x="1099" y="491"/>
                </a:cubicBezTo>
                <a:cubicBezTo>
                  <a:pt x="1107" y="491"/>
                  <a:pt x="1114" y="484"/>
                  <a:pt x="1114" y="476"/>
                </a:cubicBezTo>
                <a:cubicBezTo>
                  <a:pt x="1114" y="468"/>
                  <a:pt x="1107" y="461"/>
                  <a:pt x="1099" y="461"/>
                </a:cubicBezTo>
                <a:close/>
                <a:moveTo>
                  <a:pt x="1099" y="494"/>
                </a:moveTo>
                <a:cubicBezTo>
                  <a:pt x="1091" y="494"/>
                  <a:pt x="1084" y="500"/>
                  <a:pt x="1084" y="509"/>
                </a:cubicBezTo>
                <a:cubicBezTo>
                  <a:pt x="1084" y="517"/>
                  <a:pt x="1091" y="523"/>
                  <a:pt x="1099" y="523"/>
                </a:cubicBezTo>
                <a:cubicBezTo>
                  <a:pt x="1107" y="523"/>
                  <a:pt x="1114" y="517"/>
                  <a:pt x="1114" y="509"/>
                </a:cubicBezTo>
                <a:cubicBezTo>
                  <a:pt x="1114" y="500"/>
                  <a:pt x="1107" y="494"/>
                  <a:pt x="1099" y="494"/>
                </a:cubicBezTo>
                <a:close/>
                <a:moveTo>
                  <a:pt x="1099" y="527"/>
                </a:moveTo>
                <a:cubicBezTo>
                  <a:pt x="1091" y="527"/>
                  <a:pt x="1084" y="533"/>
                  <a:pt x="1084" y="542"/>
                </a:cubicBezTo>
                <a:cubicBezTo>
                  <a:pt x="1084" y="550"/>
                  <a:pt x="1091" y="556"/>
                  <a:pt x="1099" y="556"/>
                </a:cubicBezTo>
                <a:cubicBezTo>
                  <a:pt x="1107" y="556"/>
                  <a:pt x="1114" y="550"/>
                  <a:pt x="1114" y="542"/>
                </a:cubicBezTo>
                <a:cubicBezTo>
                  <a:pt x="1114" y="533"/>
                  <a:pt x="1107" y="527"/>
                  <a:pt x="1099" y="527"/>
                </a:cubicBezTo>
                <a:close/>
                <a:moveTo>
                  <a:pt x="1099" y="560"/>
                </a:moveTo>
                <a:cubicBezTo>
                  <a:pt x="1091" y="560"/>
                  <a:pt x="1084" y="566"/>
                  <a:pt x="1084" y="574"/>
                </a:cubicBezTo>
                <a:cubicBezTo>
                  <a:pt x="1084" y="583"/>
                  <a:pt x="1091" y="589"/>
                  <a:pt x="1099" y="589"/>
                </a:cubicBezTo>
                <a:cubicBezTo>
                  <a:pt x="1107" y="589"/>
                  <a:pt x="1114" y="583"/>
                  <a:pt x="1114" y="574"/>
                </a:cubicBezTo>
                <a:cubicBezTo>
                  <a:pt x="1114" y="566"/>
                  <a:pt x="1107" y="560"/>
                  <a:pt x="1099" y="560"/>
                </a:cubicBezTo>
                <a:close/>
                <a:moveTo>
                  <a:pt x="1099" y="593"/>
                </a:moveTo>
                <a:cubicBezTo>
                  <a:pt x="1091" y="593"/>
                  <a:pt x="1084" y="599"/>
                  <a:pt x="1084" y="607"/>
                </a:cubicBezTo>
                <a:cubicBezTo>
                  <a:pt x="1084" y="616"/>
                  <a:pt x="1091" y="622"/>
                  <a:pt x="1099" y="622"/>
                </a:cubicBezTo>
                <a:cubicBezTo>
                  <a:pt x="1107" y="622"/>
                  <a:pt x="1114" y="616"/>
                  <a:pt x="1114" y="607"/>
                </a:cubicBezTo>
                <a:cubicBezTo>
                  <a:pt x="1114" y="599"/>
                  <a:pt x="1107" y="593"/>
                  <a:pt x="1099" y="593"/>
                </a:cubicBezTo>
                <a:close/>
                <a:moveTo>
                  <a:pt x="1099" y="625"/>
                </a:moveTo>
                <a:cubicBezTo>
                  <a:pt x="1091" y="625"/>
                  <a:pt x="1084" y="632"/>
                  <a:pt x="1084" y="640"/>
                </a:cubicBezTo>
                <a:cubicBezTo>
                  <a:pt x="1084" y="648"/>
                  <a:pt x="1091" y="655"/>
                  <a:pt x="1099" y="655"/>
                </a:cubicBezTo>
                <a:cubicBezTo>
                  <a:pt x="1107" y="655"/>
                  <a:pt x="1114" y="648"/>
                  <a:pt x="1114" y="640"/>
                </a:cubicBezTo>
                <a:cubicBezTo>
                  <a:pt x="1114" y="632"/>
                  <a:pt x="1107" y="625"/>
                  <a:pt x="1099" y="625"/>
                </a:cubicBezTo>
                <a:close/>
                <a:moveTo>
                  <a:pt x="1099" y="658"/>
                </a:moveTo>
                <a:cubicBezTo>
                  <a:pt x="1091" y="658"/>
                  <a:pt x="1084" y="665"/>
                  <a:pt x="1084" y="673"/>
                </a:cubicBezTo>
                <a:cubicBezTo>
                  <a:pt x="1084" y="681"/>
                  <a:pt x="1091" y="688"/>
                  <a:pt x="1099" y="688"/>
                </a:cubicBezTo>
                <a:cubicBezTo>
                  <a:pt x="1107" y="688"/>
                  <a:pt x="1114" y="681"/>
                  <a:pt x="1114" y="673"/>
                </a:cubicBezTo>
                <a:cubicBezTo>
                  <a:pt x="1114" y="665"/>
                  <a:pt x="1107" y="658"/>
                  <a:pt x="1099" y="658"/>
                </a:cubicBezTo>
                <a:close/>
                <a:moveTo>
                  <a:pt x="1099" y="691"/>
                </a:moveTo>
                <a:cubicBezTo>
                  <a:pt x="1091" y="691"/>
                  <a:pt x="1084" y="698"/>
                  <a:pt x="1084" y="706"/>
                </a:cubicBezTo>
                <a:cubicBezTo>
                  <a:pt x="1084" y="714"/>
                  <a:pt x="1091" y="721"/>
                  <a:pt x="1099" y="721"/>
                </a:cubicBezTo>
                <a:cubicBezTo>
                  <a:pt x="1107" y="721"/>
                  <a:pt x="1114" y="714"/>
                  <a:pt x="1114" y="706"/>
                </a:cubicBezTo>
                <a:cubicBezTo>
                  <a:pt x="1114" y="698"/>
                  <a:pt x="1107" y="691"/>
                  <a:pt x="1099" y="691"/>
                </a:cubicBezTo>
                <a:close/>
                <a:moveTo>
                  <a:pt x="1099" y="724"/>
                </a:moveTo>
                <a:cubicBezTo>
                  <a:pt x="1091" y="724"/>
                  <a:pt x="1084" y="731"/>
                  <a:pt x="1084" y="739"/>
                </a:cubicBezTo>
                <a:cubicBezTo>
                  <a:pt x="1084" y="747"/>
                  <a:pt x="1091" y="754"/>
                  <a:pt x="1099" y="754"/>
                </a:cubicBezTo>
                <a:cubicBezTo>
                  <a:pt x="1107" y="754"/>
                  <a:pt x="1114" y="747"/>
                  <a:pt x="1114" y="739"/>
                </a:cubicBezTo>
                <a:cubicBezTo>
                  <a:pt x="1114" y="731"/>
                  <a:pt x="1107" y="724"/>
                  <a:pt x="1099" y="724"/>
                </a:cubicBezTo>
                <a:close/>
                <a:moveTo>
                  <a:pt x="1099" y="757"/>
                </a:moveTo>
                <a:cubicBezTo>
                  <a:pt x="1091" y="757"/>
                  <a:pt x="1084" y="764"/>
                  <a:pt x="1084" y="772"/>
                </a:cubicBezTo>
                <a:cubicBezTo>
                  <a:pt x="1084" y="780"/>
                  <a:pt x="1091" y="787"/>
                  <a:pt x="1099" y="787"/>
                </a:cubicBezTo>
                <a:cubicBezTo>
                  <a:pt x="1107" y="787"/>
                  <a:pt x="1114" y="780"/>
                  <a:pt x="1114" y="772"/>
                </a:cubicBezTo>
                <a:cubicBezTo>
                  <a:pt x="1114" y="764"/>
                  <a:pt x="1107" y="757"/>
                  <a:pt x="1099" y="757"/>
                </a:cubicBezTo>
                <a:close/>
                <a:moveTo>
                  <a:pt x="1099" y="790"/>
                </a:moveTo>
                <a:cubicBezTo>
                  <a:pt x="1091" y="790"/>
                  <a:pt x="1084" y="797"/>
                  <a:pt x="1084" y="805"/>
                </a:cubicBezTo>
                <a:cubicBezTo>
                  <a:pt x="1084" y="813"/>
                  <a:pt x="1091" y="820"/>
                  <a:pt x="1099" y="820"/>
                </a:cubicBezTo>
                <a:cubicBezTo>
                  <a:pt x="1107" y="820"/>
                  <a:pt x="1114" y="813"/>
                  <a:pt x="1114" y="805"/>
                </a:cubicBezTo>
                <a:cubicBezTo>
                  <a:pt x="1114" y="797"/>
                  <a:pt x="1107" y="790"/>
                  <a:pt x="1099" y="790"/>
                </a:cubicBezTo>
                <a:close/>
                <a:moveTo>
                  <a:pt x="1099" y="823"/>
                </a:moveTo>
                <a:cubicBezTo>
                  <a:pt x="1091" y="823"/>
                  <a:pt x="1084" y="830"/>
                  <a:pt x="1084" y="838"/>
                </a:cubicBezTo>
                <a:cubicBezTo>
                  <a:pt x="1084" y="846"/>
                  <a:pt x="1091" y="853"/>
                  <a:pt x="1099" y="853"/>
                </a:cubicBezTo>
                <a:cubicBezTo>
                  <a:pt x="1107" y="853"/>
                  <a:pt x="1114" y="846"/>
                  <a:pt x="1114" y="838"/>
                </a:cubicBezTo>
                <a:cubicBezTo>
                  <a:pt x="1114" y="830"/>
                  <a:pt x="1107" y="823"/>
                  <a:pt x="1099" y="823"/>
                </a:cubicBezTo>
                <a:close/>
                <a:moveTo>
                  <a:pt x="1099" y="856"/>
                </a:moveTo>
                <a:cubicBezTo>
                  <a:pt x="1091" y="856"/>
                  <a:pt x="1084" y="863"/>
                  <a:pt x="1084" y="871"/>
                </a:cubicBezTo>
                <a:cubicBezTo>
                  <a:pt x="1084" y="879"/>
                  <a:pt x="1091" y="886"/>
                  <a:pt x="1099" y="886"/>
                </a:cubicBezTo>
                <a:cubicBezTo>
                  <a:pt x="1107" y="886"/>
                  <a:pt x="1114" y="879"/>
                  <a:pt x="1114" y="871"/>
                </a:cubicBezTo>
                <a:cubicBezTo>
                  <a:pt x="1114" y="863"/>
                  <a:pt x="1107" y="856"/>
                  <a:pt x="1099" y="856"/>
                </a:cubicBezTo>
                <a:close/>
                <a:moveTo>
                  <a:pt x="1099" y="889"/>
                </a:moveTo>
                <a:cubicBezTo>
                  <a:pt x="1091" y="889"/>
                  <a:pt x="1084" y="895"/>
                  <a:pt x="1084" y="904"/>
                </a:cubicBezTo>
                <a:cubicBezTo>
                  <a:pt x="1084" y="912"/>
                  <a:pt x="1091" y="918"/>
                  <a:pt x="1099" y="918"/>
                </a:cubicBezTo>
                <a:cubicBezTo>
                  <a:pt x="1107" y="918"/>
                  <a:pt x="1114" y="912"/>
                  <a:pt x="1114" y="904"/>
                </a:cubicBezTo>
                <a:cubicBezTo>
                  <a:pt x="1114" y="895"/>
                  <a:pt x="1107" y="889"/>
                  <a:pt x="1099" y="889"/>
                </a:cubicBezTo>
                <a:close/>
                <a:moveTo>
                  <a:pt x="1099" y="922"/>
                </a:moveTo>
                <a:cubicBezTo>
                  <a:pt x="1091" y="922"/>
                  <a:pt x="1084" y="928"/>
                  <a:pt x="1084" y="937"/>
                </a:cubicBezTo>
                <a:cubicBezTo>
                  <a:pt x="1084" y="945"/>
                  <a:pt x="1091" y="951"/>
                  <a:pt x="1099" y="951"/>
                </a:cubicBezTo>
                <a:cubicBezTo>
                  <a:pt x="1107" y="951"/>
                  <a:pt x="1114" y="945"/>
                  <a:pt x="1114" y="937"/>
                </a:cubicBezTo>
                <a:cubicBezTo>
                  <a:pt x="1114" y="928"/>
                  <a:pt x="1107" y="922"/>
                  <a:pt x="1099" y="922"/>
                </a:cubicBezTo>
                <a:close/>
                <a:moveTo>
                  <a:pt x="1099" y="955"/>
                </a:moveTo>
                <a:cubicBezTo>
                  <a:pt x="1091" y="955"/>
                  <a:pt x="1084" y="961"/>
                  <a:pt x="1084" y="970"/>
                </a:cubicBezTo>
                <a:cubicBezTo>
                  <a:pt x="1084" y="978"/>
                  <a:pt x="1091" y="984"/>
                  <a:pt x="1099" y="984"/>
                </a:cubicBezTo>
                <a:cubicBezTo>
                  <a:pt x="1107" y="984"/>
                  <a:pt x="1114" y="978"/>
                  <a:pt x="1114" y="970"/>
                </a:cubicBezTo>
                <a:cubicBezTo>
                  <a:pt x="1114" y="961"/>
                  <a:pt x="1107" y="955"/>
                  <a:pt x="1099" y="955"/>
                </a:cubicBezTo>
                <a:close/>
                <a:moveTo>
                  <a:pt x="1099" y="988"/>
                </a:moveTo>
                <a:cubicBezTo>
                  <a:pt x="1091" y="988"/>
                  <a:pt x="1084" y="994"/>
                  <a:pt x="1084" y="1002"/>
                </a:cubicBezTo>
                <a:cubicBezTo>
                  <a:pt x="1084" y="1011"/>
                  <a:pt x="1091" y="1017"/>
                  <a:pt x="1099" y="1017"/>
                </a:cubicBezTo>
                <a:cubicBezTo>
                  <a:pt x="1107" y="1017"/>
                  <a:pt x="1114" y="1011"/>
                  <a:pt x="1114" y="1002"/>
                </a:cubicBezTo>
                <a:cubicBezTo>
                  <a:pt x="1114" y="994"/>
                  <a:pt x="1107" y="988"/>
                  <a:pt x="1099" y="988"/>
                </a:cubicBezTo>
                <a:close/>
                <a:moveTo>
                  <a:pt x="1099" y="1021"/>
                </a:moveTo>
                <a:cubicBezTo>
                  <a:pt x="1091" y="1021"/>
                  <a:pt x="1084" y="1027"/>
                  <a:pt x="1084" y="1035"/>
                </a:cubicBezTo>
                <a:cubicBezTo>
                  <a:pt x="1084" y="1044"/>
                  <a:pt x="1091" y="1050"/>
                  <a:pt x="1099" y="1050"/>
                </a:cubicBezTo>
                <a:cubicBezTo>
                  <a:pt x="1107" y="1050"/>
                  <a:pt x="1114" y="1044"/>
                  <a:pt x="1114" y="1035"/>
                </a:cubicBezTo>
                <a:cubicBezTo>
                  <a:pt x="1114" y="1027"/>
                  <a:pt x="1107" y="1021"/>
                  <a:pt x="1099" y="1021"/>
                </a:cubicBezTo>
                <a:close/>
                <a:moveTo>
                  <a:pt x="1099" y="1053"/>
                </a:moveTo>
                <a:cubicBezTo>
                  <a:pt x="1091" y="1053"/>
                  <a:pt x="1084" y="1060"/>
                  <a:pt x="1084" y="1068"/>
                </a:cubicBezTo>
                <a:cubicBezTo>
                  <a:pt x="1084" y="1076"/>
                  <a:pt x="1091" y="1083"/>
                  <a:pt x="1099" y="1083"/>
                </a:cubicBezTo>
                <a:cubicBezTo>
                  <a:pt x="1107" y="1083"/>
                  <a:pt x="1114" y="1076"/>
                  <a:pt x="1114" y="1068"/>
                </a:cubicBezTo>
                <a:cubicBezTo>
                  <a:pt x="1114" y="1060"/>
                  <a:pt x="1107" y="1053"/>
                  <a:pt x="1099" y="1053"/>
                </a:cubicBezTo>
                <a:close/>
                <a:moveTo>
                  <a:pt x="1099" y="1086"/>
                </a:moveTo>
                <a:cubicBezTo>
                  <a:pt x="1091" y="1086"/>
                  <a:pt x="1084" y="1093"/>
                  <a:pt x="1084" y="1101"/>
                </a:cubicBezTo>
                <a:cubicBezTo>
                  <a:pt x="1084" y="1109"/>
                  <a:pt x="1091" y="1116"/>
                  <a:pt x="1099" y="1116"/>
                </a:cubicBezTo>
                <a:cubicBezTo>
                  <a:pt x="1107" y="1116"/>
                  <a:pt x="1114" y="1109"/>
                  <a:pt x="1114" y="1101"/>
                </a:cubicBezTo>
                <a:cubicBezTo>
                  <a:pt x="1114" y="1093"/>
                  <a:pt x="1107" y="1086"/>
                  <a:pt x="1099" y="1086"/>
                </a:cubicBezTo>
                <a:close/>
                <a:moveTo>
                  <a:pt x="1099" y="1119"/>
                </a:moveTo>
                <a:cubicBezTo>
                  <a:pt x="1091" y="1119"/>
                  <a:pt x="1084" y="1126"/>
                  <a:pt x="1084" y="1134"/>
                </a:cubicBezTo>
                <a:cubicBezTo>
                  <a:pt x="1084" y="1142"/>
                  <a:pt x="1091" y="1149"/>
                  <a:pt x="1099" y="1149"/>
                </a:cubicBezTo>
                <a:cubicBezTo>
                  <a:pt x="1107" y="1149"/>
                  <a:pt x="1114" y="1142"/>
                  <a:pt x="1114" y="1134"/>
                </a:cubicBezTo>
                <a:cubicBezTo>
                  <a:pt x="1114" y="1126"/>
                  <a:pt x="1107" y="1119"/>
                  <a:pt x="1099" y="1119"/>
                </a:cubicBezTo>
                <a:close/>
                <a:moveTo>
                  <a:pt x="1099" y="1152"/>
                </a:moveTo>
                <a:cubicBezTo>
                  <a:pt x="1091" y="1152"/>
                  <a:pt x="1084" y="1159"/>
                  <a:pt x="1084" y="1167"/>
                </a:cubicBezTo>
                <a:cubicBezTo>
                  <a:pt x="1084" y="1175"/>
                  <a:pt x="1091" y="1182"/>
                  <a:pt x="1099" y="1182"/>
                </a:cubicBezTo>
                <a:cubicBezTo>
                  <a:pt x="1107" y="1182"/>
                  <a:pt x="1114" y="1175"/>
                  <a:pt x="1114" y="1167"/>
                </a:cubicBezTo>
                <a:cubicBezTo>
                  <a:pt x="1114" y="1159"/>
                  <a:pt x="1107" y="1152"/>
                  <a:pt x="1099" y="1152"/>
                </a:cubicBezTo>
                <a:close/>
                <a:moveTo>
                  <a:pt x="1099" y="1185"/>
                </a:moveTo>
                <a:cubicBezTo>
                  <a:pt x="1091" y="1185"/>
                  <a:pt x="1084" y="1192"/>
                  <a:pt x="1084" y="1200"/>
                </a:cubicBezTo>
                <a:cubicBezTo>
                  <a:pt x="1084" y="1208"/>
                  <a:pt x="1091" y="1215"/>
                  <a:pt x="1099" y="1215"/>
                </a:cubicBezTo>
                <a:cubicBezTo>
                  <a:pt x="1107" y="1215"/>
                  <a:pt x="1114" y="1208"/>
                  <a:pt x="1114" y="1200"/>
                </a:cubicBezTo>
                <a:cubicBezTo>
                  <a:pt x="1114" y="1192"/>
                  <a:pt x="1107" y="1185"/>
                  <a:pt x="1099" y="1185"/>
                </a:cubicBezTo>
                <a:close/>
                <a:moveTo>
                  <a:pt x="1099" y="1218"/>
                </a:moveTo>
                <a:cubicBezTo>
                  <a:pt x="1091" y="1218"/>
                  <a:pt x="1084" y="1225"/>
                  <a:pt x="1084" y="1233"/>
                </a:cubicBezTo>
                <a:cubicBezTo>
                  <a:pt x="1084" y="1241"/>
                  <a:pt x="1091" y="1248"/>
                  <a:pt x="1099" y="1248"/>
                </a:cubicBezTo>
                <a:cubicBezTo>
                  <a:pt x="1107" y="1248"/>
                  <a:pt x="1114" y="1241"/>
                  <a:pt x="1114" y="1233"/>
                </a:cubicBezTo>
                <a:cubicBezTo>
                  <a:pt x="1114" y="1225"/>
                  <a:pt x="1107" y="1218"/>
                  <a:pt x="1099" y="1218"/>
                </a:cubicBezTo>
                <a:close/>
                <a:moveTo>
                  <a:pt x="1099" y="1251"/>
                </a:moveTo>
                <a:cubicBezTo>
                  <a:pt x="1091" y="1251"/>
                  <a:pt x="1084" y="1258"/>
                  <a:pt x="1084" y="1266"/>
                </a:cubicBezTo>
                <a:cubicBezTo>
                  <a:pt x="1084" y="1274"/>
                  <a:pt x="1091" y="1281"/>
                  <a:pt x="1099" y="1281"/>
                </a:cubicBezTo>
                <a:cubicBezTo>
                  <a:pt x="1107" y="1281"/>
                  <a:pt x="1114" y="1274"/>
                  <a:pt x="1114" y="1266"/>
                </a:cubicBezTo>
                <a:cubicBezTo>
                  <a:pt x="1114" y="1258"/>
                  <a:pt x="1107" y="1251"/>
                  <a:pt x="1099" y="1251"/>
                </a:cubicBezTo>
                <a:close/>
                <a:moveTo>
                  <a:pt x="1099" y="1284"/>
                </a:moveTo>
                <a:cubicBezTo>
                  <a:pt x="1091" y="1284"/>
                  <a:pt x="1084" y="1291"/>
                  <a:pt x="1084" y="1299"/>
                </a:cubicBezTo>
                <a:cubicBezTo>
                  <a:pt x="1084" y="1307"/>
                  <a:pt x="1091" y="1314"/>
                  <a:pt x="1099" y="1314"/>
                </a:cubicBezTo>
                <a:cubicBezTo>
                  <a:pt x="1107" y="1314"/>
                  <a:pt x="1114" y="1307"/>
                  <a:pt x="1114" y="1299"/>
                </a:cubicBezTo>
                <a:cubicBezTo>
                  <a:pt x="1114" y="1291"/>
                  <a:pt x="1107" y="1284"/>
                  <a:pt x="1099" y="1284"/>
                </a:cubicBezTo>
                <a:close/>
                <a:moveTo>
                  <a:pt x="1099" y="1317"/>
                </a:moveTo>
                <a:cubicBezTo>
                  <a:pt x="1091" y="1317"/>
                  <a:pt x="1084" y="1323"/>
                  <a:pt x="1084" y="1332"/>
                </a:cubicBezTo>
                <a:cubicBezTo>
                  <a:pt x="1084" y="1340"/>
                  <a:pt x="1091" y="1346"/>
                  <a:pt x="1099" y="1346"/>
                </a:cubicBezTo>
                <a:cubicBezTo>
                  <a:pt x="1107" y="1346"/>
                  <a:pt x="1114" y="1340"/>
                  <a:pt x="1114" y="1332"/>
                </a:cubicBezTo>
                <a:cubicBezTo>
                  <a:pt x="1114" y="1323"/>
                  <a:pt x="1107" y="1317"/>
                  <a:pt x="1099" y="1317"/>
                </a:cubicBezTo>
                <a:close/>
                <a:moveTo>
                  <a:pt x="1099" y="1350"/>
                </a:moveTo>
                <a:cubicBezTo>
                  <a:pt x="1091" y="1350"/>
                  <a:pt x="1084" y="1356"/>
                  <a:pt x="1084" y="1365"/>
                </a:cubicBezTo>
                <a:cubicBezTo>
                  <a:pt x="1084" y="1373"/>
                  <a:pt x="1091" y="1379"/>
                  <a:pt x="1099" y="1379"/>
                </a:cubicBezTo>
                <a:cubicBezTo>
                  <a:pt x="1107" y="1379"/>
                  <a:pt x="1114" y="1373"/>
                  <a:pt x="1114" y="1365"/>
                </a:cubicBezTo>
                <a:cubicBezTo>
                  <a:pt x="1114" y="1356"/>
                  <a:pt x="1107" y="1350"/>
                  <a:pt x="1099" y="1350"/>
                </a:cubicBezTo>
                <a:close/>
                <a:moveTo>
                  <a:pt x="1099" y="1383"/>
                </a:moveTo>
                <a:cubicBezTo>
                  <a:pt x="1091" y="1383"/>
                  <a:pt x="1084" y="1389"/>
                  <a:pt x="1084" y="1397"/>
                </a:cubicBezTo>
                <a:cubicBezTo>
                  <a:pt x="1084" y="1406"/>
                  <a:pt x="1091" y="1412"/>
                  <a:pt x="1099" y="1412"/>
                </a:cubicBezTo>
                <a:cubicBezTo>
                  <a:pt x="1107" y="1412"/>
                  <a:pt x="1114" y="1406"/>
                  <a:pt x="1114" y="1397"/>
                </a:cubicBezTo>
                <a:cubicBezTo>
                  <a:pt x="1114" y="1389"/>
                  <a:pt x="1107" y="1383"/>
                  <a:pt x="1099" y="1383"/>
                </a:cubicBezTo>
                <a:close/>
                <a:moveTo>
                  <a:pt x="1099" y="1416"/>
                </a:moveTo>
                <a:cubicBezTo>
                  <a:pt x="1091" y="1416"/>
                  <a:pt x="1084" y="1422"/>
                  <a:pt x="1084" y="1430"/>
                </a:cubicBezTo>
                <a:cubicBezTo>
                  <a:pt x="1084" y="1439"/>
                  <a:pt x="1091" y="1445"/>
                  <a:pt x="1099" y="1445"/>
                </a:cubicBezTo>
                <a:cubicBezTo>
                  <a:pt x="1107" y="1445"/>
                  <a:pt x="1114" y="1439"/>
                  <a:pt x="1114" y="1430"/>
                </a:cubicBezTo>
                <a:cubicBezTo>
                  <a:pt x="1114" y="1422"/>
                  <a:pt x="1107" y="1416"/>
                  <a:pt x="1099" y="1416"/>
                </a:cubicBezTo>
                <a:close/>
                <a:moveTo>
                  <a:pt x="1132" y="0"/>
                </a:moveTo>
                <a:cubicBezTo>
                  <a:pt x="1124" y="0"/>
                  <a:pt x="1117" y="7"/>
                  <a:pt x="1117" y="15"/>
                </a:cubicBezTo>
                <a:cubicBezTo>
                  <a:pt x="1117" y="23"/>
                  <a:pt x="1124" y="30"/>
                  <a:pt x="1132" y="30"/>
                </a:cubicBezTo>
                <a:cubicBezTo>
                  <a:pt x="1140" y="30"/>
                  <a:pt x="1147" y="23"/>
                  <a:pt x="1147" y="15"/>
                </a:cubicBezTo>
                <a:cubicBezTo>
                  <a:pt x="1147" y="7"/>
                  <a:pt x="1140" y="0"/>
                  <a:pt x="1132" y="0"/>
                </a:cubicBezTo>
                <a:close/>
                <a:moveTo>
                  <a:pt x="1132" y="33"/>
                </a:moveTo>
                <a:cubicBezTo>
                  <a:pt x="1124" y="33"/>
                  <a:pt x="1117" y="40"/>
                  <a:pt x="1117" y="48"/>
                </a:cubicBezTo>
                <a:cubicBezTo>
                  <a:pt x="1117" y="56"/>
                  <a:pt x="1124" y="63"/>
                  <a:pt x="1132" y="63"/>
                </a:cubicBezTo>
                <a:cubicBezTo>
                  <a:pt x="1140" y="63"/>
                  <a:pt x="1147" y="56"/>
                  <a:pt x="1147" y="48"/>
                </a:cubicBezTo>
                <a:cubicBezTo>
                  <a:pt x="1147" y="40"/>
                  <a:pt x="1140" y="33"/>
                  <a:pt x="1132" y="33"/>
                </a:cubicBezTo>
                <a:close/>
                <a:moveTo>
                  <a:pt x="1132" y="66"/>
                </a:moveTo>
                <a:cubicBezTo>
                  <a:pt x="1124" y="66"/>
                  <a:pt x="1117" y="72"/>
                  <a:pt x="1117" y="81"/>
                </a:cubicBezTo>
                <a:cubicBezTo>
                  <a:pt x="1117" y="89"/>
                  <a:pt x="1124" y="95"/>
                  <a:pt x="1132" y="95"/>
                </a:cubicBezTo>
                <a:cubicBezTo>
                  <a:pt x="1140" y="95"/>
                  <a:pt x="1147" y="89"/>
                  <a:pt x="1147" y="81"/>
                </a:cubicBezTo>
                <a:cubicBezTo>
                  <a:pt x="1147" y="72"/>
                  <a:pt x="1140" y="66"/>
                  <a:pt x="1132" y="66"/>
                </a:cubicBezTo>
                <a:close/>
                <a:moveTo>
                  <a:pt x="1132" y="99"/>
                </a:moveTo>
                <a:cubicBezTo>
                  <a:pt x="1124" y="99"/>
                  <a:pt x="1117" y="105"/>
                  <a:pt x="1117" y="114"/>
                </a:cubicBezTo>
                <a:cubicBezTo>
                  <a:pt x="1117" y="122"/>
                  <a:pt x="1124" y="128"/>
                  <a:pt x="1132" y="128"/>
                </a:cubicBezTo>
                <a:cubicBezTo>
                  <a:pt x="1140" y="128"/>
                  <a:pt x="1147" y="122"/>
                  <a:pt x="1147" y="114"/>
                </a:cubicBezTo>
                <a:cubicBezTo>
                  <a:pt x="1147" y="105"/>
                  <a:pt x="1140" y="99"/>
                  <a:pt x="1132" y="99"/>
                </a:cubicBezTo>
                <a:close/>
                <a:moveTo>
                  <a:pt x="1132" y="132"/>
                </a:moveTo>
                <a:cubicBezTo>
                  <a:pt x="1124" y="132"/>
                  <a:pt x="1117" y="138"/>
                  <a:pt x="1117" y="147"/>
                </a:cubicBezTo>
                <a:cubicBezTo>
                  <a:pt x="1117" y="155"/>
                  <a:pt x="1124" y="161"/>
                  <a:pt x="1132" y="161"/>
                </a:cubicBezTo>
                <a:cubicBezTo>
                  <a:pt x="1140" y="161"/>
                  <a:pt x="1147" y="155"/>
                  <a:pt x="1147" y="147"/>
                </a:cubicBezTo>
                <a:cubicBezTo>
                  <a:pt x="1147" y="138"/>
                  <a:pt x="1140" y="132"/>
                  <a:pt x="1132" y="132"/>
                </a:cubicBezTo>
                <a:close/>
                <a:moveTo>
                  <a:pt x="1132" y="165"/>
                </a:moveTo>
                <a:cubicBezTo>
                  <a:pt x="1124" y="165"/>
                  <a:pt x="1117" y="171"/>
                  <a:pt x="1117" y="179"/>
                </a:cubicBezTo>
                <a:cubicBezTo>
                  <a:pt x="1117" y="188"/>
                  <a:pt x="1124" y="194"/>
                  <a:pt x="1132" y="194"/>
                </a:cubicBezTo>
                <a:cubicBezTo>
                  <a:pt x="1140" y="194"/>
                  <a:pt x="1147" y="188"/>
                  <a:pt x="1147" y="179"/>
                </a:cubicBezTo>
                <a:cubicBezTo>
                  <a:pt x="1147" y="171"/>
                  <a:pt x="1140" y="165"/>
                  <a:pt x="1132" y="165"/>
                </a:cubicBezTo>
                <a:close/>
                <a:moveTo>
                  <a:pt x="1132" y="198"/>
                </a:moveTo>
                <a:cubicBezTo>
                  <a:pt x="1124" y="198"/>
                  <a:pt x="1117" y="204"/>
                  <a:pt x="1117" y="212"/>
                </a:cubicBezTo>
                <a:cubicBezTo>
                  <a:pt x="1117" y="221"/>
                  <a:pt x="1124" y="227"/>
                  <a:pt x="1132" y="227"/>
                </a:cubicBezTo>
                <a:cubicBezTo>
                  <a:pt x="1140" y="227"/>
                  <a:pt x="1147" y="221"/>
                  <a:pt x="1147" y="212"/>
                </a:cubicBezTo>
                <a:cubicBezTo>
                  <a:pt x="1147" y="204"/>
                  <a:pt x="1140" y="198"/>
                  <a:pt x="1132" y="198"/>
                </a:cubicBezTo>
                <a:close/>
                <a:moveTo>
                  <a:pt x="1132" y="230"/>
                </a:moveTo>
                <a:cubicBezTo>
                  <a:pt x="1124" y="230"/>
                  <a:pt x="1117" y="237"/>
                  <a:pt x="1117" y="245"/>
                </a:cubicBezTo>
                <a:cubicBezTo>
                  <a:pt x="1117" y="253"/>
                  <a:pt x="1124" y="260"/>
                  <a:pt x="1132" y="260"/>
                </a:cubicBezTo>
                <a:cubicBezTo>
                  <a:pt x="1140" y="260"/>
                  <a:pt x="1147" y="253"/>
                  <a:pt x="1147" y="245"/>
                </a:cubicBezTo>
                <a:cubicBezTo>
                  <a:pt x="1147" y="237"/>
                  <a:pt x="1140" y="230"/>
                  <a:pt x="1132" y="230"/>
                </a:cubicBezTo>
                <a:close/>
                <a:moveTo>
                  <a:pt x="1132" y="263"/>
                </a:moveTo>
                <a:cubicBezTo>
                  <a:pt x="1124" y="263"/>
                  <a:pt x="1117" y="270"/>
                  <a:pt x="1117" y="278"/>
                </a:cubicBezTo>
                <a:cubicBezTo>
                  <a:pt x="1117" y="286"/>
                  <a:pt x="1124" y="293"/>
                  <a:pt x="1132" y="293"/>
                </a:cubicBezTo>
                <a:cubicBezTo>
                  <a:pt x="1140" y="293"/>
                  <a:pt x="1147" y="286"/>
                  <a:pt x="1147" y="278"/>
                </a:cubicBezTo>
                <a:cubicBezTo>
                  <a:pt x="1147" y="270"/>
                  <a:pt x="1140" y="263"/>
                  <a:pt x="1132" y="263"/>
                </a:cubicBezTo>
                <a:close/>
                <a:moveTo>
                  <a:pt x="1132" y="296"/>
                </a:moveTo>
                <a:cubicBezTo>
                  <a:pt x="1124" y="296"/>
                  <a:pt x="1117" y="303"/>
                  <a:pt x="1117" y="311"/>
                </a:cubicBezTo>
                <a:cubicBezTo>
                  <a:pt x="1117" y="319"/>
                  <a:pt x="1124" y="326"/>
                  <a:pt x="1132" y="326"/>
                </a:cubicBezTo>
                <a:cubicBezTo>
                  <a:pt x="1140" y="326"/>
                  <a:pt x="1147" y="319"/>
                  <a:pt x="1147" y="311"/>
                </a:cubicBezTo>
                <a:cubicBezTo>
                  <a:pt x="1147" y="303"/>
                  <a:pt x="1140" y="296"/>
                  <a:pt x="1132" y="296"/>
                </a:cubicBezTo>
                <a:close/>
                <a:moveTo>
                  <a:pt x="1132" y="329"/>
                </a:moveTo>
                <a:cubicBezTo>
                  <a:pt x="1124" y="329"/>
                  <a:pt x="1117" y="336"/>
                  <a:pt x="1117" y="344"/>
                </a:cubicBezTo>
                <a:cubicBezTo>
                  <a:pt x="1117" y="352"/>
                  <a:pt x="1124" y="359"/>
                  <a:pt x="1132" y="359"/>
                </a:cubicBezTo>
                <a:cubicBezTo>
                  <a:pt x="1140" y="359"/>
                  <a:pt x="1147" y="352"/>
                  <a:pt x="1147" y="344"/>
                </a:cubicBezTo>
                <a:cubicBezTo>
                  <a:pt x="1147" y="336"/>
                  <a:pt x="1140" y="329"/>
                  <a:pt x="1132" y="329"/>
                </a:cubicBezTo>
                <a:close/>
                <a:moveTo>
                  <a:pt x="1132" y="362"/>
                </a:moveTo>
                <a:cubicBezTo>
                  <a:pt x="1124" y="362"/>
                  <a:pt x="1117" y="369"/>
                  <a:pt x="1117" y="377"/>
                </a:cubicBezTo>
                <a:cubicBezTo>
                  <a:pt x="1117" y="385"/>
                  <a:pt x="1124" y="392"/>
                  <a:pt x="1132" y="392"/>
                </a:cubicBezTo>
                <a:cubicBezTo>
                  <a:pt x="1140" y="392"/>
                  <a:pt x="1147" y="385"/>
                  <a:pt x="1147" y="377"/>
                </a:cubicBezTo>
                <a:cubicBezTo>
                  <a:pt x="1147" y="369"/>
                  <a:pt x="1140" y="362"/>
                  <a:pt x="1132" y="362"/>
                </a:cubicBezTo>
                <a:close/>
                <a:moveTo>
                  <a:pt x="1132" y="395"/>
                </a:moveTo>
                <a:cubicBezTo>
                  <a:pt x="1124" y="395"/>
                  <a:pt x="1117" y="402"/>
                  <a:pt x="1117" y="410"/>
                </a:cubicBezTo>
                <a:cubicBezTo>
                  <a:pt x="1117" y="418"/>
                  <a:pt x="1124" y="425"/>
                  <a:pt x="1132" y="425"/>
                </a:cubicBezTo>
                <a:cubicBezTo>
                  <a:pt x="1140" y="425"/>
                  <a:pt x="1147" y="418"/>
                  <a:pt x="1147" y="410"/>
                </a:cubicBezTo>
                <a:cubicBezTo>
                  <a:pt x="1147" y="402"/>
                  <a:pt x="1140" y="395"/>
                  <a:pt x="1132" y="395"/>
                </a:cubicBezTo>
                <a:close/>
                <a:moveTo>
                  <a:pt x="1132" y="428"/>
                </a:moveTo>
                <a:cubicBezTo>
                  <a:pt x="1124" y="428"/>
                  <a:pt x="1117" y="435"/>
                  <a:pt x="1117" y="443"/>
                </a:cubicBezTo>
                <a:cubicBezTo>
                  <a:pt x="1117" y="451"/>
                  <a:pt x="1124" y="458"/>
                  <a:pt x="1132" y="458"/>
                </a:cubicBezTo>
                <a:cubicBezTo>
                  <a:pt x="1140" y="458"/>
                  <a:pt x="1147" y="451"/>
                  <a:pt x="1147" y="443"/>
                </a:cubicBezTo>
                <a:cubicBezTo>
                  <a:pt x="1147" y="435"/>
                  <a:pt x="1140" y="428"/>
                  <a:pt x="1132" y="428"/>
                </a:cubicBezTo>
                <a:close/>
                <a:moveTo>
                  <a:pt x="1132" y="461"/>
                </a:moveTo>
                <a:cubicBezTo>
                  <a:pt x="1124" y="461"/>
                  <a:pt x="1117" y="468"/>
                  <a:pt x="1117" y="476"/>
                </a:cubicBezTo>
                <a:cubicBezTo>
                  <a:pt x="1117" y="484"/>
                  <a:pt x="1124" y="491"/>
                  <a:pt x="1132" y="491"/>
                </a:cubicBezTo>
                <a:cubicBezTo>
                  <a:pt x="1140" y="491"/>
                  <a:pt x="1147" y="484"/>
                  <a:pt x="1147" y="476"/>
                </a:cubicBezTo>
                <a:cubicBezTo>
                  <a:pt x="1147" y="468"/>
                  <a:pt x="1140" y="461"/>
                  <a:pt x="1132" y="461"/>
                </a:cubicBezTo>
                <a:close/>
                <a:moveTo>
                  <a:pt x="1132" y="494"/>
                </a:moveTo>
                <a:cubicBezTo>
                  <a:pt x="1124" y="494"/>
                  <a:pt x="1117" y="500"/>
                  <a:pt x="1117" y="509"/>
                </a:cubicBezTo>
                <a:cubicBezTo>
                  <a:pt x="1117" y="517"/>
                  <a:pt x="1124" y="523"/>
                  <a:pt x="1132" y="523"/>
                </a:cubicBezTo>
                <a:cubicBezTo>
                  <a:pt x="1140" y="523"/>
                  <a:pt x="1147" y="517"/>
                  <a:pt x="1147" y="509"/>
                </a:cubicBezTo>
                <a:cubicBezTo>
                  <a:pt x="1147" y="500"/>
                  <a:pt x="1140" y="494"/>
                  <a:pt x="1132" y="494"/>
                </a:cubicBezTo>
                <a:close/>
                <a:moveTo>
                  <a:pt x="1132" y="527"/>
                </a:moveTo>
                <a:cubicBezTo>
                  <a:pt x="1124" y="527"/>
                  <a:pt x="1117" y="533"/>
                  <a:pt x="1117" y="542"/>
                </a:cubicBezTo>
                <a:cubicBezTo>
                  <a:pt x="1117" y="550"/>
                  <a:pt x="1124" y="556"/>
                  <a:pt x="1132" y="556"/>
                </a:cubicBezTo>
                <a:cubicBezTo>
                  <a:pt x="1140" y="556"/>
                  <a:pt x="1147" y="550"/>
                  <a:pt x="1147" y="542"/>
                </a:cubicBezTo>
                <a:cubicBezTo>
                  <a:pt x="1147" y="533"/>
                  <a:pt x="1140" y="527"/>
                  <a:pt x="1132" y="527"/>
                </a:cubicBezTo>
                <a:close/>
                <a:moveTo>
                  <a:pt x="1132" y="560"/>
                </a:moveTo>
                <a:cubicBezTo>
                  <a:pt x="1124" y="560"/>
                  <a:pt x="1117" y="566"/>
                  <a:pt x="1117" y="574"/>
                </a:cubicBezTo>
                <a:cubicBezTo>
                  <a:pt x="1117" y="583"/>
                  <a:pt x="1124" y="589"/>
                  <a:pt x="1132" y="589"/>
                </a:cubicBezTo>
                <a:cubicBezTo>
                  <a:pt x="1140" y="589"/>
                  <a:pt x="1147" y="583"/>
                  <a:pt x="1147" y="574"/>
                </a:cubicBezTo>
                <a:cubicBezTo>
                  <a:pt x="1147" y="566"/>
                  <a:pt x="1140" y="560"/>
                  <a:pt x="1132" y="560"/>
                </a:cubicBezTo>
                <a:close/>
                <a:moveTo>
                  <a:pt x="1132" y="593"/>
                </a:moveTo>
                <a:cubicBezTo>
                  <a:pt x="1124" y="593"/>
                  <a:pt x="1117" y="599"/>
                  <a:pt x="1117" y="607"/>
                </a:cubicBezTo>
                <a:cubicBezTo>
                  <a:pt x="1117" y="616"/>
                  <a:pt x="1124" y="622"/>
                  <a:pt x="1132" y="622"/>
                </a:cubicBezTo>
                <a:cubicBezTo>
                  <a:pt x="1140" y="622"/>
                  <a:pt x="1147" y="616"/>
                  <a:pt x="1147" y="607"/>
                </a:cubicBezTo>
                <a:cubicBezTo>
                  <a:pt x="1147" y="599"/>
                  <a:pt x="1140" y="593"/>
                  <a:pt x="1132" y="593"/>
                </a:cubicBezTo>
                <a:close/>
                <a:moveTo>
                  <a:pt x="1132" y="625"/>
                </a:moveTo>
                <a:cubicBezTo>
                  <a:pt x="1124" y="625"/>
                  <a:pt x="1117" y="632"/>
                  <a:pt x="1117" y="640"/>
                </a:cubicBezTo>
                <a:cubicBezTo>
                  <a:pt x="1117" y="648"/>
                  <a:pt x="1124" y="655"/>
                  <a:pt x="1132" y="655"/>
                </a:cubicBezTo>
                <a:cubicBezTo>
                  <a:pt x="1140" y="655"/>
                  <a:pt x="1147" y="648"/>
                  <a:pt x="1147" y="640"/>
                </a:cubicBezTo>
                <a:cubicBezTo>
                  <a:pt x="1147" y="632"/>
                  <a:pt x="1140" y="625"/>
                  <a:pt x="1132" y="625"/>
                </a:cubicBezTo>
                <a:close/>
                <a:moveTo>
                  <a:pt x="1132" y="658"/>
                </a:moveTo>
                <a:cubicBezTo>
                  <a:pt x="1124" y="658"/>
                  <a:pt x="1117" y="665"/>
                  <a:pt x="1117" y="673"/>
                </a:cubicBezTo>
                <a:cubicBezTo>
                  <a:pt x="1117" y="681"/>
                  <a:pt x="1124" y="688"/>
                  <a:pt x="1132" y="688"/>
                </a:cubicBezTo>
                <a:cubicBezTo>
                  <a:pt x="1140" y="688"/>
                  <a:pt x="1147" y="681"/>
                  <a:pt x="1147" y="673"/>
                </a:cubicBezTo>
                <a:cubicBezTo>
                  <a:pt x="1147" y="665"/>
                  <a:pt x="1140" y="658"/>
                  <a:pt x="1132" y="658"/>
                </a:cubicBezTo>
                <a:close/>
                <a:moveTo>
                  <a:pt x="1132" y="691"/>
                </a:moveTo>
                <a:cubicBezTo>
                  <a:pt x="1124" y="691"/>
                  <a:pt x="1117" y="698"/>
                  <a:pt x="1117" y="706"/>
                </a:cubicBezTo>
                <a:cubicBezTo>
                  <a:pt x="1117" y="714"/>
                  <a:pt x="1124" y="721"/>
                  <a:pt x="1132" y="721"/>
                </a:cubicBezTo>
                <a:cubicBezTo>
                  <a:pt x="1140" y="721"/>
                  <a:pt x="1147" y="714"/>
                  <a:pt x="1147" y="706"/>
                </a:cubicBezTo>
                <a:cubicBezTo>
                  <a:pt x="1147" y="698"/>
                  <a:pt x="1140" y="691"/>
                  <a:pt x="1132" y="691"/>
                </a:cubicBezTo>
                <a:close/>
                <a:moveTo>
                  <a:pt x="1132" y="724"/>
                </a:moveTo>
                <a:cubicBezTo>
                  <a:pt x="1124" y="724"/>
                  <a:pt x="1117" y="731"/>
                  <a:pt x="1117" y="739"/>
                </a:cubicBezTo>
                <a:cubicBezTo>
                  <a:pt x="1117" y="747"/>
                  <a:pt x="1124" y="754"/>
                  <a:pt x="1132" y="754"/>
                </a:cubicBezTo>
                <a:cubicBezTo>
                  <a:pt x="1140" y="754"/>
                  <a:pt x="1147" y="747"/>
                  <a:pt x="1147" y="739"/>
                </a:cubicBezTo>
                <a:cubicBezTo>
                  <a:pt x="1147" y="731"/>
                  <a:pt x="1140" y="724"/>
                  <a:pt x="1132" y="724"/>
                </a:cubicBezTo>
                <a:close/>
                <a:moveTo>
                  <a:pt x="1132" y="757"/>
                </a:moveTo>
                <a:cubicBezTo>
                  <a:pt x="1124" y="757"/>
                  <a:pt x="1117" y="764"/>
                  <a:pt x="1117" y="772"/>
                </a:cubicBezTo>
                <a:cubicBezTo>
                  <a:pt x="1117" y="780"/>
                  <a:pt x="1124" y="787"/>
                  <a:pt x="1132" y="787"/>
                </a:cubicBezTo>
                <a:cubicBezTo>
                  <a:pt x="1140" y="787"/>
                  <a:pt x="1147" y="780"/>
                  <a:pt x="1147" y="772"/>
                </a:cubicBezTo>
                <a:cubicBezTo>
                  <a:pt x="1147" y="764"/>
                  <a:pt x="1140" y="757"/>
                  <a:pt x="1132" y="757"/>
                </a:cubicBezTo>
                <a:close/>
                <a:moveTo>
                  <a:pt x="1132" y="790"/>
                </a:moveTo>
                <a:cubicBezTo>
                  <a:pt x="1124" y="790"/>
                  <a:pt x="1117" y="797"/>
                  <a:pt x="1117" y="805"/>
                </a:cubicBezTo>
                <a:cubicBezTo>
                  <a:pt x="1117" y="813"/>
                  <a:pt x="1124" y="820"/>
                  <a:pt x="1132" y="820"/>
                </a:cubicBezTo>
                <a:cubicBezTo>
                  <a:pt x="1140" y="820"/>
                  <a:pt x="1147" y="813"/>
                  <a:pt x="1147" y="805"/>
                </a:cubicBezTo>
                <a:cubicBezTo>
                  <a:pt x="1147" y="797"/>
                  <a:pt x="1140" y="790"/>
                  <a:pt x="1132" y="790"/>
                </a:cubicBezTo>
                <a:close/>
                <a:moveTo>
                  <a:pt x="1132" y="823"/>
                </a:moveTo>
                <a:cubicBezTo>
                  <a:pt x="1124" y="823"/>
                  <a:pt x="1117" y="830"/>
                  <a:pt x="1117" y="838"/>
                </a:cubicBezTo>
                <a:cubicBezTo>
                  <a:pt x="1117" y="846"/>
                  <a:pt x="1124" y="853"/>
                  <a:pt x="1132" y="853"/>
                </a:cubicBezTo>
                <a:cubicBezTo>
                  <a:pt x="1140" y="853"/>
                  <a:pt x="1147" y="846"/>
                  <a:pt x="1147" y="838"/>
                </a:cubicBezTo>
                <a:cubicBezTo>
                  <a:pt x="1147" y="830"/>
                  <a:pt x="1140" y="823"/>
                  <a:pt x="1132" y="823"/>
                </a:cubicBezTo>
                <a:close/>
                <a:moveTo>
                  <a:pt x="1132" y="856"/>
                </a:moveTo>
                <a:cubicBezTo>
                  <a:pt x="1124" y="856"/>
                  <a:pt x="1117" y="863"/>
                  <a:pt x="1117" y="871"/>
                </a:cubicBezTo>
                <a:cubicBezTo>
                  <a:pt x="1117" y="879"/>
                  <a:pt x="1124" y="886"/>
                  <a:pt x="1132" y="886"/>
                </a:cubicBezTo>
                <a:cubicBezTo>
                  <a:pt x="1140" y="886"/>
                  <a:pt x="1147" y="879"/>
                  <a:pt x="1147" y="871"/>
                </a:cubicBezTo>
                <a:cubicBezTo>
                  <a:pt x="1147" y="863"/>
                  <a:pt x="1140" y="856"/>
                  <a:pt x="1132" y="856"/>
                </a:cubicBezTo>
                <a:close/>
                <a:moveTo>
                  <a:pt x="1132" y="889"/>
                </a:moveTo>
                <a:cubicBezTo>
                  <a:pt x="1124" y="889"/>
                  <a:pt x="1117" y="895"/>
                  <a:pt x="1117" y="904"/>
                </a:cubicBezTo>
                <a:cubicBezTo>
                  <a:pt x="1117" y="912"/>
                  <a:pt x="1124" y="918"/>
                  <a:pt x="1132" y="918"/>
                </a:cubicBezTo>
                <a:cubicBezTo>
                  <a:pt x="1140" y="918"/>
                  <a:pt x="1147" y="912"/>
                  <a:pt x="1147" y="904"/>
                </a:cubicBezTo>
                <a:cubicBezTo>
                  <a:pt x="1147" y="895"/>
                  <a:pt x="1140" y="889"/>
                  <a:pt x="1132" y="889"/>
                </a:cubicBezTo>
                <a:close/>
                <a:moveTo>
                  <a:pt x="1132" y="922"/>
                </a:moveTo>
                <a:cubicBezTo>
                  <a:pt x="1124" y="922"/>
                  <a:pt x="1117" y="928"/>
                  <a:pt x="1117" y="937"/>
                </a:cubicBezTo>
                <a:cubicBezTo>
                  <a:pt x="1117" y="945"/>
                  <a:pt x="1124" y="951"/>
                  <a:pt x="1132" y="951"/>
                </a:cubicBezTo>
                <a:cubicBezTo>
                  <a:pt x="1140" y="951"/>
                  <a:pt x="1147" y="945"/>
                  <a:pt x="1147" y="937"/>
                </a:cubicBezTo>
                <a:cubicBezTo>
                  <a:pt x="1147" y="928"/>
                  <a:pt x="1140" y="922"/>
                  <a:pt x="1132" y="922"/>
                </a:cubicBezTo>
                <a:close/>
                <a:moveTo>
                  <a:pt x="1132" y="955"/>
                </a:moveTo>
                <a:cubicBezTo>
                  <a:pt x="1124" y="955"/>
                  <a:pt x="1117" y="961"/>
                  <a:pt x="1117" y="970"/>
                </a:cubicBezTo>
                <a:cubicBezTo>
                  <a:pt x="1117" y="978"/>
                  <a:pt x="1124" y="984"/>
                  <a:pt x="1132" y="984"/>
                </a:cubicBezTo>
                <a:cubicBezTo>
                  <a:pt x="1140" y="984"/>
                  <a:pt x="1147" y="978"/>
                  <a:pt x="1147" y="970"/>
                </a:cubicBezTo>
                <a:cubicBezTo>
                  <a:pt x="1147" y="961"/>
                  <a:pt x="1140" y="955"/>
                  <a:pt x="1132" y="955"/>
                </a:cubicBezTo>
                <a:close/>
                <a:moveTo>
                  <a:pt x="1132" y="988"/>
                </a:moveTo>
                <a:cubicBezTo>
                  <a:pt x="1124" y="988"/>
                  <a:pt x="1117" y="994"/>
                  <a:pt x="1117" y="1002"/>
                </a:cubicBezTo>
                <a:cubicBezTo>
                  <a:pt x="1117" y="1011"/>
                  <a:pt x="1124" y="1017"/>
                  <a:pt x="1132" y="1017"/>
                </a:cubicBezTo>
                <a:cubicBezTo>
                  <a:pt x="1140" y="1017"/>
                  <a:pt x="1147" y="1011"/>
                  <a:pt x="1147" y="1002"/>
                </a:cubicBezTo>
                <a:cubicBezTo>
                  <a:pt x="1147" y="994"/>
                  <a:pt x="1140" y="988"/>
                  <a:pt x="1132" y="988"/>
                </a:cubicBezTo>
                <a:close/>
                <a:moveTo>
                  <a:pt x="1132" y="1021"/>
                </a:moveTo>
                <a:cubicBezTo>
                  <a:pt x="1124" y="1021"/>
                  <a:pt x="1117" y="1027"/>
                  <a:pt x="1117" y="1035"/>
                </a:cubicBezTo>
                <a:cubicBezTo>
                  <a:pt x="1117" y="1044"/>
                  <a:pt x="1124" y="1050"/>
                  <a:pt x="1132" y="1050"/>
                </a:cubicBezTo>
                <a:cubicBezTo>
                  <a:pt x="1140" y="1050"/>
                  <a:pt x="1147" y="1044"/>
                  <a:pt x="1147" y="1035"/>
                </a:cubicBezTo>
                <a:cubicBezTo>
                  <a:pt x="1147" y="1027"/>
                  <a:pt x="1140" y="1021"/>
                  <a:pt x="1132" y="1021"/>
                </a:cubicBezTo>
                <a:close/>
                <a:moveTo>
                  <a:pt x="1132" y="1053"/>
                </a:moveTo>
                <a:cubicBezTo>
                  <a:pt x="1124" y="1053"/>
                  <a:pt x="1117" y="1060"/>
                  <a:pt x="1117" y="1068"/>
                </a:cubicBezTo>
                <a:cubicBezTo>
                  <a:pt x="1117" y="1076"/>
                  <a:pt x="1124" y="1083"/>
                  <a:pt x="1132" y="1083"/>
                </a:cubicBezTo>
                <a:cubicBezTo>
                  <a:pt x="1140" y="1083"/>
                  <a:pt x="1147" y="1076"/>
                  <a:pt x="1147" y="1068"/>
                </a:cubicBezTo>
                <a:cubicBezTo>
                  <a:pt x="1147" y="1060"/>
                  <a:pt x="1140" y="1053"/>
                  <a:pt x="1132" y="1053"/>
                </a:cubicBezTo>
                <a:close/>
                <a:moveTo>
                  <a:pt x="1132" y="1086"/>
                </a:moveTo>
                <a:cubicBezTo>
                  <a:pt x="1124" y="1086"/>
                  <a:pt x="1117" y="1093"/>
                  <a:pt x="1117" y="1101"/>
                </a:cubicBezTo>
                <a:cubicBezTo>
                  <a:pt x="1117" y="1109"/>
                  <a:pt x="1124" y="1116"/>
                  <a:pt x="1132" y="1116"/>
                </a:cubicBezTo>
                <a:cubicBezTo>
                  <a:pt x="1140" y="1116"/>
                  <a:pt x="1147" y="1109"/>
                  <a:pt x="1147" y="1101"/>
                </a:cubicBezTo>
                <a:cubicBezTo>
                  <a:pt x="1147" y="1093"/>
                  <a:pt x="1140" y="1086"/>
                  <a:pt x="1132" y="1086"/>
                </a:cubicBezTo>
                <a:close/>
                <a:moveTo>
                  <a:pt x="1132" y="1119"/>
                </a:moveTo>
                <a:cubicBezTo>
                  <a:pt x="1124" y="1119"/>
                  <a:pt x="1117" y="1126"/>
                  <a:pt x="1117" y="1134"/>
                </a:cubicBezTo>
                <a:cubicBezTo>
                  <a:pt x="1117" y="1142"/>
                  <a:pt x="1124" y="1149"/>
                  <a:pt x="1132" y="1149"/>
                </a:cubicBezTo>
                <a:cubicBezTo>
                  <a:pt x="1140" y="1149"/>
                  <a:pt x="1147" y="1142"/>
                  <a:pt x="1147" y="1134"/>
                </a:cubicBezTo>
                <a:cubicBezTo>
                  <a:pt x="1147" y="1126"/>
                  <a:pt x="1140" y="1119"/>
                  <a:pt x="1132" y="1119"/>
                </a:cubicBezTo>
                <a:close/>
                <a:moveTo>
                  <a:pt x="1132" y="1152"/>
                </a:moveTo>
                <a:cubicBezTo>
                  <a:pt x="1124" y="1152"/>
                  <a:pt x="1117" y="1159"/>
                  <a:pt x="1117" y="1167"/>
                </a:cubicBezTo>
                <a:cubicBezTo>
                  <a:pt x="1117" y="1175"/>
                  <a:pt x="1124" y="1182"/>
                  <a:pt x="1132" y="1182"/>
                </a:cubicBezTo>
                <a:cubicBezTo>
                  <a:pt x="1140" y="1182"/>
                  <a:pt x="1147" y="1175"/>
                  <a:pt x="1147" y="1167"/>
                </a:cubicBezTo>
                <a:cubicBezTo>
                  <a:pt x="1147" y="1159"/>
                  <a:pt x="1140" y="1152"/>
                  <a:pt x="1132" y="1152"/>
                </a:cubicBezTo>
                <a:close/>
                <a:moveTo>
                  <a:pt x="1132" y="1185"/>
                </a:moveTo>
                <a:cubicBezTo>
                  <a:pt x="1124" y="1185"/>
                  <a:pt x="1117" y="1192"/>
                  <a:pt x="1117" y="1200"/>
                </a:cubicBezTo>
                <a:cubicBezTo>
                  <a:pt x="1117" y="1208"/>
                  <a:pt x="1124" y="1215"/>
                  <a:pt x="1132" y="1215"/>
                </a:cubicBezTo>
                <a:cubicBezTo>
                  <a:pt x="1140" y="1215"/>
                  <a:pt x="1147" y="1208"/>
                  <a:pt x="1147" y="1200"/>
                </a:cubicBezTo>
                <a:cubicBezTo>
                  <a:pt x="1147" y="1192"/>
                  <a:pt x="1140" y="1185"/>
                  <a:pt x="1132" y="1185"/>
                </a:cubicBezTo>
                <a:close/>
                <a:moveTo>
                  <a:pt x="1132" y="1218"/>
                </a:moveTo>
                <a:cubicBezTo>
                  <a:pt x="1124" y="1218"/>
                  <a:pt x="1117" y="1225"/>
                  <a:pt x="1117" y="1233"/>
                </a:cubicBezTo>
                <a:cubicBezTo>
                  <a:pt x="1117" y="1241"/>
                  <a:pt x="1124" y="1248"/>
                  <a:pt x="1132" y="1248"/>
                </a:cubicBezTo>
                <a:cubicBezTo>
                  <a:pt x="1140" y="1248"/>
                  <a:pt x="1147" y="1241"/>
                  <a:pt x="1147" y="1233"/>
                </a:cubicBezTo>
                <a:cubicBezTo>
                  <a:pt x="1147" y="1225"/>
                  <a:pt x="1140" y="1218"/>
                  <a:pt x="1132" y="1218"/>
                </a:cubicBezTo>
                <a:close/>
                <a:moveTo>
                  <a:pt x="1132" y="1251"/>
                </a:moveTo>
                <a:cubicBezTo>
                  <a:pt x="1124" y="1251"/>
                  <a:pt x="1117" y="1258"/>
                  <a:pt x="1117" y="1266"/>
                </a:cubicBezTo>
                <a:cubicBezTo>
                  <a:pt x="1117" y="1274"/>
                  <a:pt x="1124" y="1281"/>
                  <a:pt x="1132" y="1281"/>
                </a:cubicBezTo>
                <a:cubicBezTo>
                  <a:pt x="1140" y="1281"/>
                  <a:pt x="1147" y="1274"/>
                  <a:pt x="1147" y="1266"/>
                </a:cubicBezTo>
                <a:cubicBezTo>
                  <a:pt x="1147" y="1258"/>
                  <a:pt x="1140" y="1251"/>
                  <a:pt x="1132" y="1251"/>
                </a:cubicBezTo>
                <a:close/>
                <a:moveTo>
                  <a:pt x="1132" y="1284"/>
                </a:moveTo>
                <a:cubicBezTo>
                  <a:pt x="1124" y="1284"/>
                  <a:pt x="1117" y="1291"/>
                  <a:pt x="1117" y="1299"/>
                </a:cubicBezTo>
                <a:cubicBezTo>
                  <a:pt x="1117" y="1307"/>
                  <a:pt x="1124" y="1314"/>
                  <a:pt x="1132" y="1314"/>
                </a:cubicBezTo>
                <a:cubicBezTo>
                  <a:pt x="1140" y="1314"/>
                  <a:pt x="1147" y="1307"/>
                  <a:pt x="1147" y="1299"/>
                </a:cubicBezTo>
                <a:cubicBezTo>
                  <a:pt x="1147" y="1291"/>
                  <a:pt x="1140" y="1284"/>
                  <a:pt x="1132" y="1284"/>
                </a:cubicBezTo>
                <a:close/>
                <a:moveTo>
                  <a:pt x="1132" y="1317"/>
                </a:moveTo>
                <a:cubicBezTo>
                  <a:pt x="1124" y="1317"/>
                  <a:pt x="1117" y="1323"/>
                  <a:pt x="1117" y="1332"/>
                </a:cubicBezTo>
                <a:cubicBezTo>
                  <a:pt x="1117" y="1340"/>
                  <a:pt x="1124" y="1346"/>
                  <a:pt x="1132" y="1346"/>
                </a:cubicBezTo>
                <a:cubicBezTo>
                  <a:pt x="1140" y="1346"/>
                  <a:pt x="1147" y="1340"/>
                  <a:pt x="1147" y="1332"/>
                </a:cubicBezTo>
                <a:cubicBezTo>
                  <a:pt x="1147" y="1323"/>
                  <a:pt x="1140" y="1317"/>
                  <a:pt x="1132" y="1317"/>
                </a:cubicBezTo>
                <a:close/>
                <a:moveTo>
                  <a:pt x="1132" y="1350"/>
                </a:moveTo>
                <a:cubicBezTo>
                  <a:pt x="1124" y="1350"/>
                  <a:pt x="1117" y="1356"/>
                  <a:pt x="1117" y="1365"/>
                </a:cubicBezTo>
                <a:cubicBezTo>
                  <a:pt x="1117" y="1373"/>
                  <a:pt x="1124" y="1379"/>
                  <a:pt x="1132" y="1379"/>
                </a:cubicBezTo>
                <a:cubicBezTo>
                  <a:pt x="1140" y="1379"/>
                  <a:pt x="1147" y="1373"/>
                  <a:pt x="1147" y="1365"/>
                </a:cubicBezTo>
                <a:cubicBezTo>
                  <a:pt x="1147" y="1356"/>
                  <a:pt x="1140" y="1350"/>
                  <a:pt x="1132" y="1350"/>
                </a:cubicBezTo>
                <a:close/>
                <a:moveTo>
                  <a:pt x="1132" y="1383"/>
                </a:moveTo>
                <a:cubicBezTo>
                  <a:pt x="1124" y="1383"/>
                  <a:pt x="1117" y="1389"/>
                  <a:pt x="1117" y="1397"/>
                </a:cubicBezTo>
                <a:cubicBezTo>
                  <a:pt x="1117" y="1406"/>
                  <a:pt x="1124" y="1412"/>
                  <a:pt x="1132" y="1412"/>
                </a:cubicBezTo>
                <a:cubicBezTo>
                  <a:pt x="1140" y="1412"/>
                  <a:pt x="1147" y="1406"/>
                  <a:pt x="1147" y="1397"/>
                </a:cubicBezTo>
                <a:cubicBezTo>
                  <a:pt x="1147" y="1389"/>
                  <a:pt x="1140" y="1383"/>
                  <a:pt x="1132" y="1383"/>
                </a:cubicBezTo>
                <a:close/>
                <a:moveTo>
                  <a:pt x="1132" y="1416"/>
                </a:moveTo>
                <a:cubicBezTo>
                  <a:pt x="1124" y="1416"/>
                  <a:pt x="1117" y="1422"/>
                  <a:pt x="1117" y="1430"/>
                </a:cubicBezTo>
                <a:cubicBezTo>
                  <a:pt x="1117" y="1439"/>
                  <a:pt x="1124" y="1445"/>
                  <a:pt x="1132" y="1445"/>
                </a:cubicBezTo>
                <a:cubicBezTo>
                  <a:pt x="1140" y="1445"/>
                  <a:pt x="1147" y="1439"/>
                  <a:pt x="1147" y="1430"/>
                </a:cubicBezTo>
                <a:cubicBezTo>
                  <a:pt x="1147" y="1422"/>
                  <a:pt x="1140" y="1416"/>
                  <a:pt x="1132" y="1416"/>
                </a:cubicBezTo>
                <a:close/>
                <a:moveTo>
                  <a:pt x="1165" y="0"/>
                </a:moveTo>
                <a:cubicBezTo>
                  <a:pt x="1157" y="0"/>
                  <a:pt x="1150" y="7"/>
                  <a:pt x="1150" y="15"/>
                </a:cubicBezTo>
                <a:cubicBezTo>
                  <a:pt x="1150" y="23"/>
                  <a:pt x="1157" y="30"/>
                  <a:pt x="1165" y="30"/>
                </a:cubicBezTo>
                <a:cubicBezTo>
                  <a:pt x="1173" y="30"/>
                  <a:pt x="1180" y="23"/>
                  <a:pt x="1180" y="15"/>
                </a:cubicBezTo>
                <a:cubicBezTo>
                  <a:pt x="1180" y="7"/>
                  <a:pt x="1173" y="0"/>
                  <a:pt x="1165" y="0"/>
                </a:cubicBezTo>
                <a:close/>
                <a:moveTo>
                  <a:pt x="1165" y="33"/>
                </a:moveTo>
                <a:cubicBezTo>
                  <a:pt x="1157" y="33"/>
                  <a:pt x="1150" y="40"/>
                  <a:pt x="1150" y="48"/>
                </a:cubicBezTo>
                <a:cubicBezTo>
                  <a:pt x="1150" y="56"/>
                  <a:pt x="1157" y="63"/>
                  <a:pt x="1165" y="63"/>
                </a:cubicBezTo>
                <a:cubicBezTo>
                  <a:pt x="1173" y="63"/>
                  <a:pt x="1180" y="56"/>
                  <a:pt x="1180" y="48"/>
                </a:cubicBezTo>
                <a:cubicBezTo>
                  <a:pt x="1180" y="40"/>
                  <a:pt x="1173" y="33"/>
                  <a:pt x="1165" y="33"/>
                </a:cubicBezTo>
                <a:close/>
                <a:moveTo>
                  <a:pt x="1165" y="66"/>
                </a:moveTo>
                <a:cubicBezTo>
                  <a:pt x="1157" y="66"/>
                  <a:pt x="1150" y="72"/>
                  <a:pt x="1150" y="81"/>
                </a:cubicBezTo>
                <a:cubicBezTo>
                  <a:pt x="1150" y="89"/>
                  <a:pt x="1157" y="95"/>
                  <a:pt x="1165" y="95"/>
                </a:cubicBezTo>
                <a:cubicBezTo>
                  <a:pt x="1173" y="95"/>
                  <a:pt x="1180" y="89"/>
                  <a:pt x="1180" y="81"/>
                </a:cubicBezTo>
                <a:cubicBezTo>
                  <a:pt x="1180" y="72"/>
                  <a:pt x="1173" y="66"/>
                  <a:pt x="1165" y="66"/>
                </a:cubicBezTo>
                <a:close/>
                <a:moveTo>
                  <a:pt x="1165" y="99"/>
                </a:moveTo>
                <a:cubicBezTo>
                  <a:pt x="1157" y="99"/>
                  <a:pt x="1150" y="105"/>
                  <a:pt x="1150" y="114"/>
                </a:cubicBezTo>
                <a:cubicBezTo>
                  <a:pt x="1150" y="122"/>
                  <a:pt x="1157" y="128"/>
                  <a:pt x="1165" y="128"/>
                </a:cubicBezTo>
                <a:cubicBezTo>
                  <a:pt x="1173" y="128"/>
                  <a:pt x="1180" y="122"/>
                  <a:pt x="1180" y="114"/>
                </a:cubicBezTo>
                <a:cubicBezTo>
                  <a:pt x="1180" y="105"/>
                  <a:pt x="1173" y="99"/>
                  <a:pt x="1165" y="99"/>
                </a:cubicBezTo>
                <a:close/>
                <a:moveTo>
                  <a:pt x="1165" y="132"/>
                </a:moveTo>
                <a:cubicBezTo>
                  <a:pt x="1157" y="132"/>
                  <a:pt x="1150" y="138"/>
                  <a:pt x="1150" y="147"/>
                </a:cubicBezTo>
                <a:cubicBezTo>
                  <a:pt x="1150" y="155"/>
                  <a:pt x="1157" y="161"/>
                  <a:pt x="1165" y="161"/>
                </a:cubicBezTo>
                <a:cubicBezTo>
                  <a:pt x="1173" y="161"/>
                  <a:pt x="1180" y="155"/>
                  <a:pt x="1180" y="147"/>
                </a:cubicBezTo>
                <a:cubicBezTo>
                  <a:pt x="1180" y="138"/>
                  <a:pt x="1173" y="132"/>
                  <a:pt x="1165" y="132"/>
                </a:cubicBezTo>
                <a:close/>
                <a:moveTo>
                  <a:pt x="1165" y="165"/>
                </a:moveTo>
                <a:cubicBezTo>
                  <a:pt x="1157" y="165"/>
                  <a:pt x="1150" y="171"/>
                  <a:pt x="1150" y="179"/>
                </a:cubicBezTo>
                <a:cubicBezTo>
                  <a:pt x="1150" y="188"/>
                  <a:pt x="1157" y="194"/>
                  <a:pt x="1165" y="194"/>
                </a:cubicBezTo>
                <a:cubicBezTo>
                  <a:pt x="1173" y="194"/>
                  <a:pt x="1180" y="188"/>
                  <a:pt x="1180" y="179"/>
                </a:cubicBezTo>
                <a:cubicBezTo>
                  <a:pt x="1180" y="171"/>
                  <a:pt x="1173" y="165"/>
                  <a:pt x="1165" y="165"/>
                </a:cubicBezTo>
                <a:close/>
                <a:moveTo>
                  <a:pt x="1165" y="198"/>
                </a:moveTo>
                <a:cubicBezTo>
                  <a:pt x="1157" y="198"/>
                  <a:pt x="1150" y="204"/>
                  <a:pt x="1150" y="212"/>
                </a:cubicBezTo>
                <a:cubicBezTo>
                  <a:pt x="1150" y="221"/>
                  <a:pt x="1157" y="227"/>
                  <a:pt x="1165" y="227"/>
                </a:cubicBezTo>
                <a:cubicBezTo>
                  <a:pt x="1173" y="227"/>
                  <a:pt x="1180" y="221"/>
                  <a:pt x="1180" y="212"/>
                </a:cubicBezTo>
                <a:cubicBezTo>
                  <a:pt x="1180" y="204"/>
                  <a:pt x="1173" y="198"/>
                  <a:pt x="1165" y="198"/>
                </a:cubicBezTo>
                <a:close/>
                <a:moveTo>
                  <a:pt x="1165" y="230"/>
                </a:moveTo>
                <a:cubicBezTo>
                  <a:pt x="1157" y="230"/>
                  <a:pt x="1150" y="237"/>
                  <a:pt x="1150" y="245"/>
                </a:cubicBezTo>
                <a:cubicBezTo>
                  <a:pt x="1150" y="253"/>
                  <a:pt x="1157" y="260"/>
                  <a:pt x="1165" y="260"/>
                </a:cubicBezTo>
                <a:cubicBezTo>
                  <a:pt x="1173" y="260"/>
                  <a:pt x="1180" y="253"/>
                  <a:pt x="1180" y="245"/>
                </a:cubicBezTo>
                <a:cubicBezTo>
                  <a:pt x="1180" y="237"/>
                  <a:pt x="1173" y="230"/>
                  <a:pt x="1165" y="230"/>
                </a:cubicBezTo>
                <a:close/>
                <a:moveTo>
                  <a:pt x="1165" y="263"/>
                </a:moveTo>
                <a:cubicBezTo>
                  <a:pt x="1157" y="263"/>
                  <a:pt x="1150" y="270"/>
                  <a:pt x="1150" y="278"/>
                </a:cubicBezTo>
                <a:cubicBezTo>
                  <a:pt x="1150" y="286"/>
                  <a:pt x="1157" y="293"/>
                  <a:pt x="1165" y="293"/>
                </a:cubicBezTo>
                <a:cubicBezTo>
                  <a:pt x="1173" y="293"/>
                  <a:pt x="1180" y="286"/>
                  <a:pt x="1180" y="278"/>
                </a:cubicBezTo>
                <a:cubicBezTo>
                  <a:pt x="1180" y="270"/>
                  <a:pt x="1173" y="263"/>
                  <a:pt x="1165" y="263"/>
                </a:cubicBezTo>
                <a:close/>
                <a:moveTo>
                  <a:pt x="1165" y="296"/>
                </a:moveTo>
                <a:cubicBezTo>
                  <a:pt x="1157" y="296"/>
                  <a:pt x="1150" y="303"/>
                  <a:pt x="1150" y="311"/>
                </a:cubicBezTo>
                <a:cubicBezTo>
                  <a:pt x="1150" y="319"/>
                  <a:pt x="1157" y="326"/>
                  <a:pt x="1165" y="326"/>
                </a:cubicBezTo>
                <a:cubicBezTo>
                  <a:pt x="1173" y="326"/>
                  <a:pt x="1180" y="319"/>
                  <a:pt x="1180" y="311"/>
                </a:cubicBezTo>
                <a:cubicBezTo>
                  <a:pt x="1180" y="303"/>
                  <a:pt x="1173" y="296"/>
                  <a:pt x="1165" y="296"/>
                </a:cubicBezTo>
                <a:close/>
                <a:moveTo>
                  <a:pt x="1165" y="329"/>
                </a:moveTo>
                <a:cubicBezTo>
                  <a:pt x="1157" y="329"/>
                  <a:pt x="1150" y="336"/>
                  <a:pt x="1150" y="344"/>
                </a:cubicBezTo>
                <a:cubicBezTo>
                  <a:pt x="1150" y="352"/>
                  <a:pt x="1157" y="359"/>
                  <a:pt x="1165" y="359"/>
                </a:cubicBezTo>
                <a:cubicBezTo>
                  <a:pt x="1173" y="359"/>
                  <a:pt x="1180" y="352"/>
                  <a:pt x="1180" y="344"/>
                </a:cubicBezTo>
                <a:cubicBezTo>
                  <a:pt x="1180" y="336"/>
                  <a:pt x="1173" y="329"/>
                  <a:pt x="1165" y="329"/>
                </a:cubicBezTo>
                <a:close/>
                <a:moveTo>
                  <a:pt x="1165" y="362"/>
                </a:moveTo>
                <a:cubicBezTo>
                  <a:pt x="1157" y="362"/>
                  <a:pt x="1150" y="369"/>
                  <a:pt x="1150" y="377"/>
                </a:cubicBezTo>
                <a:cubicBezTo>
                  <a:pt x="1150" y="385"/>
                  <a:pt x="1157" y="392"/>
                  <a:pt x="1165" y="392"/>
                </a:cubicBezTo>
                <a:cubicBezTo>
                  <a:pt x="1173" y="392"/>
                  <a:pt x="1180" y="385"/>
                  <a:pt x="1180" y="377"/>
                </a:cubicBezTo>
                <a:cubicBezTo>
                  <a:pt x="1180" y="369"/>
                  <a:pt x="1173" y="362"/>
                  <a:pt x="1165" y="362"/>
                </a:cubicBezTo>
                <a:close/>
                <a:moveTo>
                  <a:pt x="1165" y="395"/>
                </a:moveTo>
                <a:cubicBezTo>
                  <a:pt x="1157" y="395"/>
                  <a:pt x="1150" y="402"/>
                  <a:pt x="1150" y="410"/>
                </a:cubicBezTo>
                <a:cubicBezTo>
                  <a:pt x="1150" y="418"/>
                  <a:pt x="1157" y="425"/>
                  <a:pt x="1165" y="425"/>
                </a:cubicBezTo>
                <a:cubicBezTo>
                  <a:pt x="1173" y="425"/>
                  <a:pt x="1180" y="418"/>
                  <a:pt x="1180" y="410"/>
                </a:cubicBezTo>
                <a:cubicBezTo>
                  <a:pt x="1180" y="402"/>
                  <a:pt x="1173" y="395"/>
                  <a:pt x="1165" y="395"/>
                </a:cubicBezTo>
                <a:close/>
                <a:moveTo>
                  <a:pt x="1165" y="428"/>
                </a:moveTo>
                <a:cubicBezTo>
                  <a:pt x="1157" y="428"/>
                  <a:pt x="1150" y="435"/>
                  <a:pt x="1150" y="443"/>
                </a:cubicBezTo>
                <a:cubicBezTo>
                  <a:pt x="1150" y="451"/>
                  <a:pt x="1157" y="458"/>
                  <a:pt x="1165" y="458"/>
                </a:cubicBezTo>
                <a:cubicBezTo>
                  <a:pt x="1173" y="458"/>
                  <a:pt x="1180" y="451"/>
                  <a:pt x="1180" y="443"/>
                </a:cubicBezTo>
                <a:cubicBezTo>
                  <a:pt x="1180" y="435"/>
                  <a:pt x="1173" y="428"/>
                  <a:pt x="1165" y="428"/>
                </a:cubicBezTo>
                <a:close/>
                <a:moveTo>
                  <a:pt x="1165" y="461"/>
                </a:moveTo>
                <a:cubicBezTo>
                  <a:pt x="1157" y="461"/>
                  <a:pt x="1150" y="468"/>
                  <a:pt x="1150" y="476"/>
                </a:cubicBezTo>
                <a:cubicBezTo>
                  <a:pt x="1150" y="484"/>
                  <a:pt x="1157" y="491"/>
                  <a:pt x="1165" y="491"/>
                </a:cubicBezTo>
                <a:cubicBezTo>
                  <a:pt x="1173" y="491"/>
                  <a:pt x="1180" y="484"/>
                  <a:pt x="1180" y="476"/>
                </a:cubicBezTo>
                <a:cubicBezTo>
                  <a:pt x="1180" y="468"/>
                  <a:pt x="1173" y="461"/>
                  <a:pt x="1165" y="461"/>
                </a:cubicBezTo>
                <a:close/>
                <a:moveTo>
                  <a:pt x="1165" y="494"/>
                </a:moveTo>
                <a:cubicBezTo>
                  <a:pt x="1157" y="494"/>
                  <a:pt x="1150" y="500"/>
                  <a:pt x="1150" y="509"/>
                </a:cubicBezTo>
                <a:cubicBezTo>
                  <a:pt x="1150" y="517"/>
                  <a:pt x="1157" y="523"/>
                  <a:pt x="1165" y="523"/>
                </a:cubicBezTo>
                <a:cubicBezTo>
                  <a:pt x="1173" y="523"/>
                  <a:pt x="1180" y="517"/>
                  <a:pt x="1180" y="509"/>
                </a:cubicBezTo>
                <a:cubicBezTo>
                  <a:pt x="1180" y="500"/>
                  <a:pt x="1173" y="494"/>
                  <a:pt x="1165" y="494"/>
                </a:cubicBezTo>
                <a:close/>
                <a:moveTo>
                  <a:pt x="1165" y="527"/>
                </a:moveTo>
                <a:cubicBezTo>
                  <a:pt x="1157" y="527"/>
                  <a:pt x="1150" y="533"/>
                  <a:pt x="1150" y="542"/>
                </a:cubicBezTo>
                <a:cubicBezTo>
                  <a:pt x="1150" y="550"/>
                  <a:pt x="1157" y="556"/>
                  <a:pt x="1165" y="556"/>
                </a:cubicBezTo>
                <a:cubicBezTo>
                  <a:pt x="1173" y="556"/>
                  <a:pt x="1180" y="550"/>
                  <a:pt x="1180" y="542"/>
                </a:cubicBezTo>
                <a:cubicBezTo>
                  <a:pt x="1180" y="533"/>
                  <a:pt x="1173" y="527"/>
                  <a:pt x="1165" y="527"/>
                </a:cubicBezTo>
                <a:close/>
                <a:moveTo>
                  <a:pt x="1165" y="560"/>
                </a:moveTo>
                <a:cubicBezTo>
                  <a:pt x="1157" y="560"/>
                  <a:pt x="1150" y="566"/>
                  <a:pt x="1150" y="574"/>
                </a:cubicBezTo>
                <a:cubicBezTo>
                  <a:pt x="1150" y="583"/>
                  <a:pt x="1157" y="589"/>
                  <a:pt x="1165" y="589"/>
                </a:cubicBezTo>
                <a:cubicBezTo>
                  <a:pt x="1173" y="589"/>
                  <a:pt x="1180" y="583"/>
                  <a:pt x="1180" y="574"/>
                </a:cubicBezTo>
                <a:cubicBezTo>
                  <a:pt x="1180" y="566"/>
                  <a:pt x="1173" y="560"/>
                  <a:pt x="1165" y="560"/>
                </a:cubicBezTo>
                <a:close/>
                <a:moveTo>
                  <a:pt x="1165" y="593"/>
                </a:moveTo>
                <a:cubicBezTo>
                  <a:pt x="1157" y="593"/>
                  <a:pt x="1150" y="599"/>
                  <a:pt x="1150" y="607"/>
                </a:cubicBezTo>
                <a:cubicBezTo>
                  <a:pt x="1150" y="616"/>
                  <a:pt x="1157" y="622"/>
                  <a:pt x="1165" y="622"/>
                </a:cubicBezTo>
                <a:cubicBezTo>
                  <a:pt x="1173" y="622"/>
                  <a:pt x="1180" y="616"/>
                  <a:pt x="1180" y="607"/>
                </a:cubicBezTo>
                <a:cubicBezTo>
                  <a:pt x="1180" y="599"/>
                  <a:pt x="1173" y="593"/>
                  <a:pt x="1165" y="593"/>
                </a:cubicBezTo>
                <a:close/>
                <a:moveTo>
                  <a:pt x="1165" y="625"/>
                </a:moveTo>
                <a:cubicBezTo>
                  <a:pt x="1157" y="625"/>
                  <a:pt x="1150" y="632"/>
                  <a:pt x="1150" y="640"/>
                </a:cubicBezTo>
                <a:cubicBezTo>
                  <a:pt x="1150" y="648"/>
                  <a:pt x="1157" y="655"/>
                  <a:pt x="1165" y="655"/>
                </a:cubicBezTo>
                <a:cubicBezTo>
                  <a:pt x="1173" y="655"/>
                  <a:pt x="1180" y="648"/>
                  <a:pt x="1180" y="640"/>
                </a:cubicBezTo>
                <a:cubicBezTo>
                  <a:pt x="1180" y="632"/>
                  <a:pt x="1173" y="625"/>
                  <a:pt x="1165" y="625"/>
                </a:cubicBezTo>
                <a:close/>
                <a:moveTo>
                  <a:pt x="1165" y="658"/>
                </a:moveTo>
                <a:cubicBezTo>
                  <a:pt x="1157" y="658"/>
                  <a:pt x="1150" y="665"/>
                  <a:pt x="1150" y="673"/>
                </a:cubicBezTo>
                <a:cubicBezTo>
                  <a:pt x="1150" y="681"/>
                  <a:pt x="1157" y="688"/>
                  <a:pt x="1165" y="688"/>
                </a:cubicBezTo>
                <a:cubicBezTo>
                  <a:pt x="1173" y="688"/>
                  <a:pt x="1180" y="681"/>
                  <a:pt x="1180" y="673"/>
                </a:cubicBezTo>
                <a:cubicBezTo>
                  <a:pt x="1180" y="665"/>
                  <a:pt x="1173" y="658"/>
                  <a:pt x="1165" y="658"/>
                </a:cubicBezTo>
                <a:close/>
                <a:moveTo>
                  <a:pt x="1165" y="691"/>
                </a:moveTo>
                <a:cubicBezTo>
                  <a:pt x="1157" y="691"/>
                  <a:pt x="1150" y="698"/>
                  <a:pt x="1150" y="706"/>
                </a:cubicBezTo>
                <a:cubicBezTo>
                  <a:pt x="1150" y="714"/>
                  <a:pt x="1157" y="721"/>
                  <a:pt x="1165" y="721"/>
                </a:cubicBezTo>
                <a:cubicBezTo>
                  <a:pt x="1173" y="721"/>
                  <a:pt x="1180" y="714"/>
                  <a:pt x="1180" y="706"/>
                </a:cubicBezTo>
                <a:cubicBezTo>
                  <a:pt x="1180" y="698"/>
                  <a:pt x="1173" y="691"/>
                  <a:pt x="1165" y="691"/>
                </a:cubicBezTo>
                <a:close/>
                <a:moveTo>
                  <a:pt x="1165" y="724"/>
                </a:moveTo>
                <a:cubicBezTo>
                  <a:pt x="1157" y="724"/>
                  <a:pt x="1150" y="731"/>
                  <a:pt x="1150" y="739"/>
                </a:cubicBezTo>
                <a:cubicBezTo>
                  <a:pt x="1150" y="747"/>
                  <a:pt x="1157" y="754"/>
                  <a:pt x="1165" y="754"/>
                </a:cubicBezTo>
                <a:cubicBezTo>
                  <a:pt x="1173" y="754"/>
                  <a:pt x="1180" y="747"/>
                  <a:pt x="1180" y="739"/>
                </a:cubicBezTo>
                <a:cubicBezTo>
                  <a:pt x="1180" y="731"/>
                  <a:pt x="1173" y="724"/>
                  <a:pt x="1165" y="724"/>
                </a:cubicBezTo>
                <a:close/>
                <a:moveTo>
                  <a:pt x="1165" y="757"/>
                </a:moveTo>
                <a:cubicBezTo>
                  <a:pt x="1157" y="757"/>
                  <a:pt x="1150" y="764"/>
                  <a:pt x="1150" y="772"/>
                </a:cubicBezTo>
                <a:cubicBezTo>
                  <a:pt x="1150" y="780"/>
                  <a:pt x="1157" y="787"/>
                  <a:pt x="1165" y="787"/>
                </a:cubicBezTo>
                <a:cubicBezTo>
                  <a:pt x="1173" y="787"/>
                  <a:pt x="1180" y="780"/>
                  <a:pt x="1180" y="772"/>
                </a:cubicBezTo>
                <a:cubicBezTo>
                  <a:pt x="1180" y="764"/>
                  <a:pt x="1173" y="757"/>
                  <a:pt x="1165" y="757"/>
                </a:cubicBezTo>
                <a:close/>
                <a:moveTo>
                  <a:pt x="1165" y="790"/>
                </a:moveTo>
                <a:cubicBezTo>
                  <a:pt x="1157" y="790"/>
                  <a:pt x="1150" y="797"/>
                  <a:pt x="1150" y="805"/>
                </a:cubicBezTo>
                <a:cubicBezTo>
                  <a:pt x="1150" y="813"/>
                  <a:pt x="1157" y="820"/>
                  <a:pt x="1165" y="820"/>
                </a:cubicBezTo>
                <a:cubicBezTo>
                  <a:pt x="1173" y="820"/>
                  <a:pt x="1180" y="813"/>
                  <a:pt x="1180" y="805"/>
                </a:cubicBezTo>
                <a:cubicBezTo>
                  <a:pt x="1180" y="797"/>
                  <a:pt x="1173" y="790"/>
                  <a:pt x="1165" y="790"/>
                </a:cubicBezTo>
                <a:close/>
                <a:moveTo>
                  <a:pt x="1165" y="823"/>
                </a:moveTo>
                <a:cubicBezTo>
                  <a:pt x="1157" y="823"/>
                  <a:pt x="1150" y="830"/>
                  <a:pt x="1150" y="838"/>
                </a:cubicBezTo>
                <a:cubicBezTo>
                  <a:pt x="1150" y="846"/>
                  <a:pt x="1157" y="853"/>
                  <a:pt x="1165" y="853"/>
                </a:cubicBezTo>
                <a:cubicBezTo>
                  <a:pt x="1173" y="853"/>
                  <a:pt x="1180" y="846"/>
                  <a:pt x="1180" y="838"/>
                </a:cubicBezTo>
                <a:cubicBezTo>
                  <a:pt x="1180" y="830"/>
                  <a:pt x="1173" y="823"/>
                  <a:pt x="1165" y="823"/>
                </a:cubicBezTo>
                <a:close/>
                <a:moveTo>
                  <a:pt x="1165" y="856"/>
                </a:moveTo>
                <a:cubicBezTo>
                  <a:pt x="1157" y="856"/>
                  <a:pt x="1150" y="863"/>
                  <a:pt x="1150" y="871"/>
                </a:cubicBezTo>
                <a:cubicBezTo>
                  <a:pt x="1150" y="879"/>
                  <a:pt x="1157" y="886"/>
                  <a:pt x="1165" y="886"/>
                </a:cubicBezTo>
                <a:cubicBezTo>
                  <a:pt x="1173" y="886"/>
                  <a:pt x="1180" y="879"/>
                  <a:pt x="1180" y="871"/>
                </a:cubicBezTo>
                <a:cubicBezTo>
                  <a:pt x="1180" y="863"/>
                  <a:pt x="1173" y="856"/>
                  <a:pt x="1165" y="856"/>
                </a:cubicBezTo>
                <a:close/>
                <a:moveTo>
                  <a:pt x="1165" y="889"/>
                </a:moveTo>
                <a:cubicBezTo>
                  <a:pt x="1157" y="889"/>
                  <a:pt x="1150" y="895"/>
                  <a:pt x="1150" y="904"/>
                </a:cubicBezTo>
                <a:cubicBezTo>
                  <a:pt x="1150" y="912"/>
                  <a:pt x="1157" y="918"/>
                  <a:pt x="1165" y="918"/>
                </a:cubicBezTo>
                <a:cubicBezTo>
                  <a:pt x="1173" y="918"/>
                  <a:pt x="1180" y="912"/>
                  <a:pt x="1180" y="904"/>
                </a:cubicBezTo>
                <a:cubicBezTo>
                  <a:pt x="1180" y="895"/>
                  <a:pt x="1173" y="889"/>
                  <a:pt x="1165" y="889"/>
                </a:cubicBezTo>
                <a:close/>
                <a:moveTo>
                  <a:pt x="1165" y="922"/>
                </a:moveTo>
                <a:cubicBezTo>
                  <a:pt x="1157" y="922"/>
                  <a:pt x="1150" y="928"/>
                  <a:pt x="1150" y="937"/>
                </a:cubicBezTo>
                <a:cubicBezTo>
                  <a:pt x="1150" y="945"/>
                  <a:pt x="1157" y="951"/>
                  <a:pt x="1165" y="951"/>
                </a:cubicBezTo>
                <a:cubicBezTo>
                  <a:pt x="1173" y="951"/>
                  <a:pt x="1180" y="945"/>
                  <a:pt x="1180" y="937"/>
                </a:cubicBezTo>
                <a:cubicBezTo>
                  <a:pt x="1180" y="928"/>
                  <a:pt x="1173" y="922"/>
                  <a:pt x="1165" y="922"/>
                </a:cubicBezTo>
                <a:close/>
                <a:moveTo>
                  <a:pt x="1165" y="955"/>
                </a:moveTo>
                <a:cubicBezTo>
                  <a:pt x="1157" y="955"/>
                  <a:pt x="1150" y="961"/>
                  <a:pt x="1150" y="970"/>
                </a:cubicBezTo>
                <a:cubicBezTo>
                  <a:pt x="1150" y="978"/>
                  <a:pt x="1157" y="984"/>
                  <a:pt x="1165" y="984"/>
                </a:cubicBezTo>
                <a:cubicBezTo>
                  <a:pt x="1173" y="984"/>
                  <a:pt x="1180" y="978"/>
                  <a:pt x="1180" y="970"/>
                </a:cubicBezTo>
                <a:cubicBezTo>
                  <a:pt x="1180" y="961"/>
                  <a:pt x="1173" y="955"/>
                  <a:pt x="1165" y="955"/>
                </a:cubicBezTo>
                <a:close/>
                <a:moveTo>
                  <a:pt x="1165" y="988"/>
                </a:moveTo>
                <a:cubicBezTo>
                  <a:pt x="1157" y="988"/>
                  <a:pt x="1150" y="994"/>
                  <a:pt x="1150" y="1002"/>
                </a:cubicBezTo>
                <a:cubicBezTo>
                  <a:pt x="1150" y="1011"/>
                  <a:pt x="1157" y="1017"/>
                  <a:pt x="1165" y="1017"/>
                </a:cubicBezTo>
                <a:cubicBezTo>
                  <a:pt x="1173" y="1017"/>
                  <a:pt x="1180" y="1011"/>
                  <a:pt x="1180" y="1002"/>
                </a:cubicBezTo>
                <a:cubicBezTo>
                  <a:pt x="1180" y="994"/>
                  <a:pt x="1173" y="988"/>
                  <a:pt x="1165" y="988"/>
                </a:cubicBezTo>
                <a:close/>
                <a:moveTo>
                  <a:pt x="1165" y="1021"/>
                </a:moveTo>
                <a:cubicBezTo>
                  <a:pt x="1157" y="1021"/>
                  <a:pt x="1150" y="1027"/>
                  <a:pt x="1150" y="1035"/>
                </a:cubicBezTo>
                <a:cubicBezTo>
                  <a:pt x="1150" y="1044"/>
                  <a:pt x="1157" y="1050"/>
                  <a:pt x="1165" y="1050"/>
                </a:cubicBezTo>
                <a:cubicBezTo>
                  <a:pt x="1173" y="1050"/>
                  <a:pt x="1180" y="1044"/>
                  <a:pt x="1180" y="1035"/>
                </a:cubicBezTo>
                <a:cubicBezTo>
                  <a:pt x="1180" y="1027"/>
                  <a:pt x="1173" y="1021"/>
                  <a:pt x="1165" y="1021"/>
                </a:cubicBezTo>
                <a:close/>
                <a:moveTo>
                  <a:pt x="1165" y="1053"/>
                </a:moveTo>
                <a:cubicBezTo>
                  <a:pt x="1157" y="1053"/>
                  <a:pt x="1150" y="1060"/>
                  <a:pt x="1150" y="1068"/>
                </a:cubicBezTo>
                <a:cubicBezTo>
                  <a:pt x="1150" y="1076"/>
                  <a:pt x="1157" y="1083"/>
                  <a:pt x="1165" y="1083"/>
                </a:cubicBezTo>
                <a:cubicBezTo>
                  <a:pt x="1173" y="1083"/>
                  <a:pt x="1180" y="1076"/>
                  <a:pt x="1180" y="1068"/>
                </a:cubicBezTo>
                <a:cubicBezTo>
                  <a:pt x="1180" y="1060"/>
                  <a:pt x="1173" y="1053"/>
                  <a:pt x="1165" y="1053"/>
                </a:cubicBezTo>
                <a:close/>
                <a:moveTo>
                  <a:pt x="1165" y="1086"/>
                </a:moveTo>
                <a:cubicBezTo>
                  <a:pt x="1157" y="1086"/>
                  <a:pt x="1150" y="1093"/>
                  <a:pt x="1150" y="1101"/>
                </a:cubicBezTo>
                <a:cubicBezTo>
                  <a:pt x="1150" y="1109"/>
                  <a:pt x="1157" y="1116"/>
                  <a:pt x="1165" y="1116"/>
                </a:cubicBezTo>
                <a:cubicBezTo>
                  <a:pt x="1173" y="1116"/>
                  <a:pt x="1180" y="1109"/>
                  <a:pt x="1180" y="1101"/>
                </a:cubicBezTo>
                <a:cubicBezTo>
                  <a:pt x="1180" y="1093"/>
                  <a:pt x="1173" y="1086"/>
                  <a:pt x="1165" y="1086"/>
                </a:cubicBezTo>
                <a:close/>
                <a:moveTo>
                  <a:pt x="1165" y="1119"/>
                </a:moveTo>
                <a:cubicBezTo>
                  <a:pt x="1157" y="1119"/>
                  <a:pt x="1150" y="1126"/>
                  <a:pt x="1150" y="1134"/>
                </a:cubicBezTo>
                <a:cubicBezTo>
                  <a:pt x="1150" y="1142"/>
                  <a:pt x="1157" y="1149"/>
                  <a:pt x="1165" y="1149"/>
                </a:cubicBezTo>
                <a:cubicBezTo>
                  <a:pt x="1173" y="1149"/>
                  <a:pt x="1180" y="1142"/>
                  <a:pt x="1180" y="1134"/>
                </a:cubicBezTo>
                <a:cubicBezTo>
                  <a:pt x="1180" y="1126"/>
                  <a:pt x="1173" y="1119"/>
                  <a:pt x="1165" y="1119"/>
                </a:cubicBezTo>
                <a:close/>
                <a:moveTo>
                  <a:pt x="1165" y="1152"/>
                </a:moveTo>
                <a:cubicBezTo>
                  <a:pt x="1157" y="1152"/>
                  <a:pt x="1150" y="1159"/>
                  <a:pt x="1150" y="1167"/>
                </a:cubicBezTo>
                <a:cubicBezTo>
                  <a:pt x="1150" y="1175"/>
                  <a:pt x="1157" y="1182"/>
                  <a:pt x="1165" y="1182"/>
                </a:cubicBezTo>
                <a:cubicBezTo>
                  <a:pt x="1173" y="1182"/>
                  <a:pt x="1180" y="1175"/>
                  <a:pt x="1180" y="1167"/>
                </a:cubicBezTo>
                <a:cubicBezTo>
                  <a:pt x="1180" y="1159"/>
                  <a:pt x="1173" y="1152"/>
                  <a:pt x="1165" y="1152"/>
                </a:cubicBezTo>
                <a:close/>
                <a:moveTo>
                  <a:pt x="1165" y="1185"/>
                </a:moveTo>
                <a:cubicBezTo>
                  <a:pt x="1157" y="1185"/>
                  <a:pt x="1150" y="1192"/>
                  <a:pt x="1150" y="1200"/>
                </a:cubicBezTo>
                <a:cubicBezTo>
                  <a:pt x="1150" y="1208"/>
                  <a:pt x="1157" y="1215"/>
                  <a:pt x="1165" y="1215"/>
                </a:cubicBezTo>
                <a:cubicBezTo>
                  <a:pt x="1173" y="1215"/>
                  <a:pt x="1180" y="1208"/>
                  <a:pt x="1180" y="1200"/>
                </a:cubicBezTo>
                <a:cubicBezTo>
                  <a:pt x="1180" y="1192"/>
                  <a:pt x="1173" y="1185"/>
                  <a:pt x="1165" y="1185"/>
                </a:cubicBezTo>
                <a:close/>
                <a:moveTo>
                  <a:pt x="1165" y="1218"/>
                </a:moveTo>
                <a:cubicBezTo>
                  <a:pt x="1157" y="1218"/>
                  <a:pt x="1150" y="1225"/>
                  <a:pt x="1150" y="1233"/>
                </a:cubicBezTo>
                <a:cubicBezTo>
                  <a:pt x="1150" y="1241"/>
                  <a:pt x="1157" y="1248"/>
                  <a:pt x="1165" y="1248"/>
                </a:cubicBezTo>
                <a:cubicBezTo>
                  <a:pt x="1173" y="1248"/>
                  <a:pt x="1180" y="1241"/>
                  <a:pt x="1180" y="1233"/>
                </a:cubicBezTo>
                <a:cubicBezTo>
                  <a:pt x="1180" y="1225"/>
                  <a:pt x="1173" y="1218"/>
                  <a:pt x="1165" y="1218"/>
                </a:cubicBezTo>
                <a:close/>
                <a:moveTo>
                  <a:pt x="1165" y="1251"/>
                </a:moveTo>
                <a:cubicBezTo>
                  <a:pt x="1157" y="1251"/>
                  <a:pt x="1150" y="1258"/>
                  <a:pt x="1150" y="1266"/>
                </a:cubicBezTo>
                <a:cubicBezTo>
                  <a:pt x="1150" y="1274"/>
                  <a:pt x="1157" y="1281"/>
                  <a:pt x="1165" y="1281"/>
                </a:cubicBezTo>
                <a:cubicBezTo>
                  <a:pt x="1173" y="1281"/>
                  <a:pt x="1180" y="1274"/>
                  <a:pt x="1180" y="1266"/>
                </a:cubicBezTo>
                <a:cubicBezTo>
                  <a:pt x="1180" y="1258"/>
                  <a:pt x="1173" y="1251"/>
                  <a:pt x="1165" y="1251"/>
                </a:cubicBezTo>
                <a:close/>
                <a:moveTo>
                  <a:pt x="1165" y="1284"/>
                </a:moveTo>
                <a:cubicBezTo>
                  <a:pt x="1157" y="1284"/>
                  <a:pt x="1150" y="1291"/>
                  <a:pt x="1150" y="1299"/>
                </a:cubicBezTo>
                <a:cubicBezTo>
                  <a:pt x="1150" y="1307"/>
                  <a:pt x="1157" y="1314"/>
                  <a:pt x="1165" y="1314"/>
                </a:cubicBezTo>
                <a:cubicBezTo>
                  <a:pt x="1173" y="1314"/>
                  <a:pt x="1180" y="1307"/>
                  <a:pt x="1180" y="1299"/>
                </a:cubicBezTo>
                <a:cubicBezTo>
                  <a:pt x="1180" y="1291"/>
                  <a:pt x="1173" y="1284"/>
                  <a:pt x="1165" y="1284"/>
                </a:cubicBezTo>
                <a:close/>
                <a:moveTo>
                  <a:pt x="1165" y="1317"/>
                </a:moveTo>
                <a:cubicBezTo>
                  <a:pt x="1157" y="1317"/>
                  <a:pt x="1150" y="1323"/>
                  <a:pt x="1150" y="1332"/>
                </a:cubicBezTo>
                <a:cubicBezTo>
                  <a:pt x="1150" y="1340"/>
                  <a:pt x="1157" y="1346"/>
                  <a:pt x="1165" y="1346"/>
                </a:cubicBezTo>
                <a:cubicBezTo>
                  <a:pt x="1173" y="1346"/>
                  <a:pt x="1180" y="1340"/>
                  <a:pt x="1180" y="1332"/>
                </a:cubicBezTo>
                <a:cubicBezTo>
                  <a:pt x="1180" y="1323"/>
                  <a:pt x="1173" y="1317"/>
                  <a:pt x="1165" y="1317"/>
                </a:cubicBezTo>
                <a:close/>
                <a:moveTo>
                  <a:pt x="1165" y="1350"/>
                </a:moveTo>
                <a:cubicBezTo>
                  <a:pt x="1157" y="1350"/>
                  <a:pt x="1150" y="1356"/>
                  <a:pt x="1150" y="1365"/>
                </a:cubicBezTo>
                <a:cubicBezTo>
                  <a:pt x="1150" y="1373"/>
                  <a:pt x="1157" y="1379"/>
                  <a:pt x="1165" y="1379"/>
                </a:cubicBezTo>
                <a:cubicBezTo>
                  <a:pt x="1173" y="1379"/>
                  <a:pt x="1180" y="1373"/>
                  <a:pt x="1180" y="1365"/>
                </a:cubicBezTo>
                <a:cubicBezTo>
                  <a:pt x="1180" y="1356"/>
                  <a:pt x="1173" y="1350"/>
                  <a:pt x="1165" y="1350"/>
                </a:cubicBezTo>
                <a:close/>
                <a:moveTo>
                  <a:pt x="1165" y="1383"/>
                </a:moveTo>
                <a:cubicBezTo>
                  <a:pt x="1157" y="1383"/>
                  <a:pt x="1150" y="1389"/>
                  <a:pt x="1150" y="1397"/>
                </a:cubicBezTo>
                <a:cubicBezTo>
                  <a:pt x="1150" y="1406"/>
                  <a:pt x="1157" y="1412"/>
                  <a:pt x="1165" y="1412"/>
                </a:cubicBezTo>
                <a:cubicBezTo>
                  <a:pt x="1173" y="1412"/>
                  <a:pt x="1180" y="1406"/>
                  <a:pt x="1180" y="1397"/>
                </a:cubicBezTo>
                <a:cubicBezTo>
                  <a:pt x="1180" y="1389"/>
                  <a:pt x="1173" y="1383"/>
                  <a:pt x="1165" y="1383"/>
                </a:cubicBezTo>
                <a:close/>
                <a:moveTo>
                  <a:pt x="1165" y="1416"/>
                </a:moveTo>
                <a:cubicBezTo>
                  <a:pt x="1157" y="1416"/>
                  <a:pt x="1150" y="1422"/>
                  <a:pt x="1150" y="1430"/>
                </a:cubicBezTo>
                <a:cubicBezTo>
                  <a:pt x="1150" y="1439"/>
                  <a:pt x="1157" y="1445"/>
                  <a:pt x="1165" y="1445"/>
                </a:cubicBezTo>
                <a:cubicBezTo>
                  <a:pt x="1173" y="1445"/>
                  <a:pt x="1180" y="1439"/>
                  <a:pt x="1180" y="1430"/>
                </a:cubicBezTo>
                <a:cubicBezTo>
                  <a:pt x="1180" y="1422"/>
                  <a:pt x="1173" y="1416"/>
                  <a:pt x="1165" y="1416"/>
                </a:cubicBezTo>
                <a:close/>
                <a:moveTo>
                  <a:pt x="1198" y="0"/>
                </a:moveTo>
                <a:cubicBezTo>
                  <a:pt x="1190" y="0"/>
                  <a:pt x="1183" y="7"/>
                  <a:pt x="1183" y="15"/>
                </a:cubicBezTo>
                <a:cubicBezTo>
                  <a:pt x="1183" y="23"/>
                  <a:pt x="1190" y="30"/>
                  <a:pt x="1198" y="30"/>
                </a:cubicBezTo>
                <a:cubicBezTo>
                  <a:pt x="1206" y="30"/>
                  <a:pt x="1213" y="23"/>
                  <a:pt x="1213" y="15"/>
                </a:cubicBezTo>
                <a:cubicBezTo>
                  <a:pt x="1213" y="7"/>
                  <a:pt x="1206" y="0"/>
                  <a:pt x="1198" y="0"/>
                </a:cubicBezTo>
                <a:close/>
                <a:moveTo>
                  <a:pt x="1198" y="33"/>
                </a:moveTo>
                <a:cubicBezTo>
                  <a:pt x="1190" y="33"/>
                  <a:pt x="1183" y="40"/>
                  <a:pt x="1183" y="48"/>
                </a:cubicBezTo>
                <a:cubicBezTo>
                  <a:pt x="1183" y="56"/>
                  <a:pt x="1190" y="63"/>
                  <a:pt x="1198" y="63"/>
                </a:cubicBezTo>
                <a:cubicBezTo>
                  <a:pt x="1206" y="63"/>
                  <a:pt x="1213" y="56"/>
                  <a:pt x="1213" y="48"/>
                </a:cubicBezTo>
                <a:cubicBezTo>
                  <a:pt x="1213" y="40"/>
                  <a:pt x="1206" y="33"/>
                  <a:pt x="1198" y="33"/>
                </a:cubicBezTo>
                <a:close/>
                <a:moveTo>
                  <a:pt x="1198" y="66"/>
                </a:moveTo>
                <a:cubicBezTo>
                  <a:pt x="1190" y="66"/>
                  <a:pt x="1183" y="72"/>
                  <a:pt x="1183" y="81"/>
                </a:cubicBezTo>
                <a:cubicBezTo>
                  <a:pt x="1183" y="89"/>
                  <a:pt x="1190" y="95"/>
                  <a:pt x="1198" y="95"/>
                </a:cubicBezTo>
                <a:cubicBezTo>
                  <a:pt x="1206" y="95"/>
                  <a:pt x="1213" y="89"/>
                  <a:pt x="1213" y="81"/>
                </a:cubicBezTo>
                <a:cubicBezTo>
                  <a:pt x="1213" y="72"/>
                  <a:pt x="1206" y="66"/>
                  <a:pt x="1198" y="66"/>
                </a:cubicBezTo>
                <a:close/>
                <a:moveTo>
                  <a:pt x="1198" y="99"/>
                </a:moveTo>
                <a:cubicBezTo>
                  <a:pt x="1190" y="99"/>
                  <a:pt x="1183" y="105"/>
                  <a:pt x="1183" y="114"/>
                </a:cubicBezTo>
                <a:cubicBezTo>
                  <a:pt x="1183" y="122"/>
                  <a:pt x="1190" y="128"/>
                  <a:pt x="1198" y="128"/>
                </a:cubicBezTo>
                <a:cubicBezTo>
                  <a:pt x="1206" y="128"/>
                  <a:pt x="1213" y="122"/>
                  <a:pt x="1213" y="114"/>
                </a:cubicBezTo>
                <a:cubicBezTo>
                  <a:pt x="1213" y="105"/>
                  <a:pt x="1206" y="99"/>
                  <a:pt x="1198" y="99"/>
                </a:cubicBezTo>
                <a:close/>
                <a:moveTo>
                  <a:pt x="1198" y="132"/>
                </a:moveTo>
                <a:cubicBezTo>
                  <a:pt x="1190" y="132"/>
                  <a:pt x="1183" y="138"/>
                  <a:pt x="1183" y="147"/>
                </a:cubicBezTo>
                <a:cubicBezTo>
                  <a:pt x="1183" y="155"/>
                  <a:pt x="1190" y="161"/>
                  <a:pt x="1198" y="161"/>
                </a:cubicBezTo>
                <a:cubicBezTo>
                  <a:pt x="1206" y="161"/>
                  <a:pt x="1213" y="155"/>
                  <a:pt x="1213" y="147"/>
                </a:cubicBezTo>
                <a:cubicBezTo>
                  <a:pt x="1213" y="138"/>
                  <a:pt x="1206" y="132"/>
                  <a:pt x="1198" y="132"/>
                </a:cubicBezTo>
                <a:close/>
                <a:moveTo>
                  <a:pt x="1198" y="165"/>
                </a:moveTo>
                <a:cubicBezTo>
                  <a:pt x="1190" y="165"/>
                  <a:pt x="1183" y="171"/>
                  <a:pt x="1183" y="179"/>
                </a:cubicBezTo>
                <a:cubicBezTo>
                  <a:pt x="1183" y="188"/>
                  <a:pt x="1190" y="194"/>
                  <a:pt x="1198" y="194"/>
                </a:cubicBezTo>
                <a:cubicBezTo>
                  <a:pt x="1206" y="194"/>
                  <a:pt x="1213" y="188"/>
                  <a:pt x="1213" y="179"/>
                </a:cubicBezTo>
                <a:cubicBezTo>
                  <a:pt x="1213" y="171"/>
                  <a:pt x="1206" y="165"/>
                  <a:pt x="1198" y="165"/>
                </a:cubicBezTo>
                <a:close/>
                <a:moveTo>
                  <a:pt x="1198" y="198"/>
                </a:moveTo>
                <a:cubicBezTo>
                  <a:pt x="1190" y="198"/>
                  <a:pt x="1183" y="204"/>
                  <a:pt x="1183" y="212"/>
                </a:cubicBezTo>
                <a:cubicBezTo>
                  <a:pt x="1183" y="221"/>
                  <a:pt x="1190" y="227"/>
                  <a:pt x="1198" y="227"/>
                </a:cubicBezTo>
                <a:cubicBezTo>
                  <a:pt x="1206" y="227"/>
                  <a:pt x="1213" y="221"/>
                  <a:pt x="1213" y="212"/>
                </a:cubicBezTo>
                <a:cubicBezTo>
                  <a:pt x="1213" y="204"/>
                  <a:pt x="1206" y="198"/>
                  <a:pt x="1198" y="198"/>
                </a:cubicBezTo>
                <a:close/>
                <a:moveTo>
                  <a:pt x="1198" y="230"/>
                </a:moveTo>
                <a:cubicBezTo>
                  <a:pt x="1190" y="230"/>
                  <a:pt x="1183" y="237"/>
                  <a:pt x="1183" y="245"/>
                </a:cubicBezTo>
                <a:cubicBezTo>
                  <a:pt x="1183" y="253"/>
                  <a:pt x="1190" y="260"/>
                  <a:pt x="1198" y="260"/>
                </a:cubicBezTo>
                <a:cubicBezTo>
                  <a:pt x="1206" y="260"/>
                  <a:pt x="1213" y="253"/>
                  <a:pt x="1213" y="245"/>
                </a:cubicBezTo>
                <a:cubicBezTo>
                  <a:pt x="1213" y="237"/>
                  <a:pt x="1206" y="230"/>
                  <a:pt x="1198" y="230"/>
                </a:cubicBezTo>
                <a:close/>
                <a:moveTo>
                  <a:pt x="1198" y="263"/>
                </a:moveTo>
                <a:cubicBezTo>
                  <a:pt x="1190" y="263"/>
                  <a:pt x="1183" y="270"/>
                  <a:pt x="1183" y="278"/>
                </a:cubicBezTo>
                <a:cubicBezTo>
                  <a:pt x="1183" y="286"/>
                  <a:pt x="1190" y="293"/>
                  <a:pt x="1198" y="293"/>
                </a:cubicBezTo>
                <a:cubicBezTo>
                  <a:pt x="1206" y="293"/>
                  <a:pt x="1213" y="286"/>
                  <a:pt x="1213" y="278"/>
                </a:cubicBezTo>
                <a:cubicBezTo>
                  <a:pt x="1213" y="270"/>
                  <a:pt x="1206" y="263"/>
                  <a:pt x="1198" y="263"/>
                </a:cubicBezTo>
                <a:close/>
                <a:moveTo>
                  <a:pt x="1198" y="296"/>
                </a:moveTo>
                <a:cubicBezTo>
                  <a:pt x="1190" y="296"/>
                  <a:pt x="1183" y="303"/>
                  <a:pt x="1183" y="311"/>
                </a:cubicBezTo>
                <a:cubicBezTo>
                  <a:pt x="1183" y="319"/>
                  <a:pt x="1190" y="326"/>
                  <a:pt x="1198" y="326"/>
                </a:cubicBezTo>
                <a:cubicBezTo>
                  <a:pt x="1206" y="326"/>
                  <a:pt x="1213" y="319"/>
                  <a:pt x="1213" y="311"/>
                </a:cubicBezTo>
                <a:cubicBezTo>
                  <a:pt x="1213" y="303"/>
                  <a:pt x="1206" y="296"/>
                  <a:pt x="1198" y="296"/>
                </a:cubicBezTo>
                <a:close/>
                <a:moveTo>
                  <a:pt x="1198" y="329"/>
                </a:moveTo>
                <a:cubicBezTo>
                  <a:pt x="1190" y="329"/>
                  <a:pt x="1183" y="336"/>
                  <a:pt x="1183" y="344"/>
                </a:cubicBezTo>
                <a:cubicBezTo>
                  <a:pt x="1183" y="352"/>
                  <a:pt x="1190" y="359"/>
                  <a:pt x="1198" y="359"/>
                </a:cubicBezTo>
                <a:cubicBezTo>
                  <a:pt x="1206" y="359"/>
                  <a:pt x="1213" y="352"/>
                  <a:pt x="1213" y="344"/>
                </a:cubicBezTo>
                <a:cubicBezTo>
                  <a:pt x="1213" y="336"/>
                  <a:pt x="1206" y="329"/>
                  <a:pt x="1198" y="329"/>
                </a:cubicBezTo>
                <a:close/>
                <a:moveTo>
                  <a:pt x="1198" y="362"/>
                </a:moveTo>
                <a:cubicBezTo>
                  <a:pt x="1190" y="362"/>
                  <a:pt x="1183" y="369"/>
                  <a:pt x="1183" y="377"/>
                </a:cubicBezTo>
                <a:cubicBezTo>
                  <a:pt x="1183" y="385"/>
                  <a:pt x="1190" y="392"/>
                  <a:pt x="1198" y="392"/>
                </a:cubicBezTo>
                <a:cubicBezTo>
                  <a:pt x="1206" y="392"/>
                  <a:pt x="1213" y="385"/>
                  <a:pt x="1213" y="377"/>
                </a:cubicBezTo>
                <a:cubicBezTo>
                  <a:pt x="1213" y="369"/>
                  <a:pt x="1206" y="362"/>
                  <a:pt x="1198" y="362"/>
                </a:cubicBezTo>
                <a:close/>
                <a:moveTo>
                  <a:pt x="1198" y="395"/>
                </a:moveTo>
                <a:cubicBezTo>
                  <a:pt x="1190" y="395"/>
                  <a:pt x="1183" y="402"/>
                  <a:pt x="1183" y="410"/>
                </a:cubicBezTo>
                <a:cubicBezTo>
                  <a:pt x="1183" y="418"/>
                  <a:pt x="1190" y="425"/>
                  <a:pt x="1198" y="425"/>
                </a:cubicBezTo>
                <a:cubicBezTo>
                  <a:pt x="1206" y="425"/>
                  <a:pt x="1213" y="418"/>
                  <a:pt x="1213" y="410"/>
                </a:cubicBezTo>
                <a:cubicBezTo>
                  <a:pt x="1213" y="402"/>
                  <a:pt x="1206" y="395"/>
                  <a:pt x="1198" y="395"/>
                </a:cubicBezTo>
                <a:close/>
                <a:moveTo>
                  <a:pt x="1198" y="428"/>
                </a:moveTo>
                <a:cubicBezTo>
                  <a:pt x="1190" y="428"/>
                  <a:pt x="1183" y="435"/>
                  <a:pt x="1183" y="443"/>
                </a:cubicBezTo>
                <a:cubicBezTo>
                  <a:pt x="1183" y="451"/>
                  <a:pt x="1190" y="458"/>
                  <a:pt x="1198" y="458"/>
                </a:cubicBezTo>
                <a:cubicBezTo>
                  <a:pt x="1206" y="458"/>
                  <a:pt x="1213" y="451"/>
                  <a:pt x="1213" y="443"/>
                </a:cubicBezTo>
                <a:cubicBezTo>
                  <a:pt x="1213" y="435"/>
                  <a:pt x="1206" y="428"/>
                  <a:pt x="1198" y="428"/>
                </a:cubicBezTo>
                <a:close/>
                <a:moveTo>
                  <a:pt x="1198" y="461"/>
                </a:moveTo>
                <a:cubicBezTo>
                  <a:pt x="1190" y="461"/>
                  <a:pt x="1183" y="468"/>
                  <a:pt x="1183" y="476"/>
                </a:cubicBezTo>
                <a:cubicBezTo>
                  <a:pt x="1183" y="484"/>
                  <a:pt x="1190" y="491"/>
                  <a:pt x="1198" y="491"/>
                </a:cubicBezTo>
                <a:cubicBezTo>
                  <a:pt x="1206" y="491"/>
                  <a:pt x="1213" y="484"/>
                  <a:pt x="1213" y="476"/>
                </a:cubicBezTo>
                <a:cubicBezTo>
                  <a:pt x="1213" y="468"/>
                  <a:pt x="1206" y="461"/>
                  <a:pt x="1198" y="461"/>
                </a:cubicBezTo>
                <a:close/>
                <a:moveTo>
                  <a:pt x="1198" y="494"/>
                </a:moveTo>
                <a:cubicBezTo>
                  <a:pt x="1190" y="494"/>
                  <a:pt x="1183" y="500"/>
                  <a:pt x="1183" y="509"/>
                </a:cubicBezTo>
                <a:cubicBezTo>
                  <a:pt x="1183" y="517"/>
                  <a:pt x="1190" y="523"/>
                  <a:pt x="1198" y="523"/>
                </a:cubicBezTo>
                <a:cubicBezTo>
                  <a:pt x="1206" y="523"/>
                  <a:pt x="1213" y="517"/>
                  <a:pt x="1213" y="509"/>
                </a:cubicBezTo>
                <a:cubicBezTo>
                  <a:pt x="1213" y="500"/>
                  <a:pt x="1206" y="494"/>
                  <a:pt x="1198" y="494"/>
                </a:cubicBezTo>
                <a:close/>
                <a:moveTo>
                  <a:pt x="1198" y="527"/>
                </a:moveTo>
                <a:cubicBezTo>
                  <a:pt x="1190" y="527"/>
                  <a:pt x="1183" y="533"/>
                  <a:pt x="1183" y="542"/>
                </a:cubicBezTo>
                <a:cubicBezTo>
                  <a:pt x="1183" y="550"/>
                  <a:pt x="1190" y="556"/>
                  <a:pt x="1198" y="556"/>
                </a:cubicBezTo>
                <a:cubicBezTo>
                  <a:pt x="1206" y="556"/>
                  <a:pt x="1213" y="550"/>
                  <a:pt x="1213" y="542"/>
                </a:cubicBezTo>
                <a:cubicBezTo>
                  <a:pt x="1213" y="533"/>
                  <a:pt x="1206" y="527"/>
                  <a:pt x="1198" y="527"/>
                </a:cubicBezTo>
                <a:close/>
                <a:moveTo>
                  <a:pt x="1198" y="560"/>
                </a:moveTo>
                <a:cubicBezTo>
                  <a:pt x="1190" y="560"/>
                  <a:pt x="1183" y="566"/>
                  <a:pt x="1183" y="574"/>
                </a:cubicBezTo>
                <a:cubicBezTo>
                  <a:pt x="1183" y="583"/>
                  <a:pt x="1190" y="589"/>
                  <a:pt x="1198" y="589"/>
                </a:cubicBezTo>
                <a:cubicBezTo>
                  <a:pt x="1206" y="589"/>
                  <a:pt x="1213" y="583"/>
                  <a:pt x="1213" y="574"/>
                </a:cubicBezTo>
                <a:cubicBezTo>
                  <a:pt x="1213" y="566"/>
                  <a:pt x="1206" y="560"/>
                  <a:pt x="1198" y="560"/>
                </a:cubicBezTo>
                <a:close/>
                <a:moveTo>
                  <a:pt x="1198" y="593"/>
                </a:moveTo>
                <a:cubicBezTo>
                  <a:pt x="1190" y="593"/>
                  <a:pt x="1183" y="599"/>
                  <a:pt x="1183" y="607"/>
                </a:cubicBezTo>
                <a:cubicBezTo>
                  <a:pt x="1183" y="616"/>
                  <a:pt x="1190" y="622"/>
                  <a:pt x="1198" y="622"/>
                </a:cubicBezTo>
                <a:cubicBezTo>
                  <a:pt x="1206" y="622"/>
                  <a:pt x="1213" y="616"/>
                  <a:pt x="1213" y="607"/>
                </a:cubicBezTo>
                <a:cubicBezTo>
                  <a:pt x="1213" y="599"/>
                  <a:pt x="1206" y="593"/>
                  <a:pt x="1198" y="593"/>
                </a:cubicBezTo>
                <a:close/>
                <a:moveTo>
                  <a:pt x="1198" y="625"/>
                </a:moveTo>
                <a:cubicBezTo>
                  <a:pt x="1190" y="625"/>
                  <a:pt x="1183" y="632"/>
                  <a:pt x="1183" y="640"/>
                </a:cubicBezTo>
                <a:cubicBezTo>
                  <a:pt x="1183" y="648"/>
                  <a:pt x="1190" y="655"/>
                  <a:pt x="1198" y="655"/>
                </a:cubicBezTo>
                <a:cubicBezTo>
                  <a:pt x="1206" y="655"/>
                  <a:pt x="1213" y="648"/>
                  <a:pt x="1213" y="640"/>
                </a:cubicBezTo>
                <a:cubicBezTo>
                  <a:pt x="1213" y="632"/>
                  <a:pt x="1206" y="625"/>
                  <a:pt x="1198" y="625"/>
                </a:cubicBezTo>
                <a:close/>
                <a:moveTo>
                  <a:pt x="1198" y="658"/>
                </a:moveTo>
                <a:cubicBezTo>
                  <a:pt x="1190" y="658"/>
                  <a:pt x="1183" y="665"/>
                  <a:pt x="1183" y="673"/>
                </a:cubicBezTo>
                <a:cubicBezTo>
                  <a:pt x="1183" y="681"/>
                  <a:pt x="1190" y="688"/>
                  <a:pt x="1198" y="688"/>
                </a:cubicBezTo>
                <a:cubicBezTo>
                  <a:pt x="1206" y="688"/>
                  <a:pt x="1213" y="681"/>
                  <a:pt x="1213" y="673"/>
                </a:cubicBezTo>
                <a:cubicBezTo>
                  <a:pt x="1213" y="665"/>
                  <a:pt x="1206" y="658"/>
                  <a:pt x="1198" y="658"/>
                </a:cubicBezTo>
                <a:close/>
                <a:moveTo>
                  <a:pt x="1198" y="691"/>
                </a:moveTo>
                <a:cubicBezTo>
                  <a:pt x="1190" y="691"/>
                  <a:pt x="1183" y="698"/>
                  <a:pt x="1183" y="706"/>
                </a:cubicBezTo>
                <a:cubicBezTo>
                  <a:pt x="1183" y="714"/>
                  <a:pt x="1190" y="721"/>
                  <a:pt x="1198" y="721"/>
                </a:cubicBezTo>
                <a:cubicBezTo>
                  <a:pt x="1206" y="721"/>
                  <a:pt x="1213" y="714"/>
                  <a:pt x="1213" y="706"/>
                </a:cubicBezTo>
                <a:cubicBezTo>
                  <a:pt x="1213" y="698"/>
                  <a:pt x="1206" y="691"/>
                  <a:pt x="1198" y="691"/>
                </a:cubicBezTo>
                <a:close/>
                <a:moveTo>
                  <a:pt x="1198" y="724"/>
                </a:moveTo>
                <a:cubicBezTo>
                  <a:pt x="1190" y="724"/>
                  <a:pt x="1183" y="731"/>
                  <a:pt x="1183" y="739"/>
                </a:cubicBezTo>
                <a:cubicBezTo>
                  <a:pt x="1183" y="747"/>
                  <a:pt x="1190" y="754"/>
                  <a:pt x="1198" y="754"/>
                </a:cubicBezTo>
                <a:cubicBezTo>
                  <a:pt x="1206" y="754"/>
                  <a:pt x="1213" y="747"/>
                  <a:pt x="1213" y="739"/>
                </a:cubicBezTo>
                <a:cubicBezTo>
                  <a:pt x="1213" y="731"/>
                  <a:pt x="1206" y="724"/>
                  <a:pt x="1198" y="724"/>
                </a:cubicBezTo>
                <a:close/>
                <a:moveTo>
                  <a:pt x="1198" y="757"/>
                </a:moveTo>
                <a:cubicBezTo>
                  <a:pt x="1190" y="757"/>
                  <a:pt x="1183" y="764"/>
                  <a:pt x="1183" y="772"/>
                </a:cubicBezTo>
                <a:cubicBezTo>
                  <a:pt x="1183" y="780"/>
                  <a:pt x="1190" y="787"/>
                  <a:pt x="1198" y="787"/>
                </a:cubicBezTo>
                <a:cubicBezTo>
                  <a:pt x="1206" y="787"/>
                  <a:pt x="1213" y="780"/>
                  <a:pt x="1213" y="772"/>
                </a:cubicBezTo>
                <a:cubicBezTo>
                  <a:pt x="1213" y="764"/>
                  <a:pt x="1206" y="757"/>
                  <a:pt x="1198" y="757"/>
                </a:cubicBezTo>
                <a:close/>
                <a:moveTo>
                  <a:pt x="1198" y="790"/>
                </a:moveTo>
                <a:cubicBezTo>
                  <a:pt x="1190" y="790"/>
                  <a:pt x="1183" y="797"/>
                  <a:pt x="1183" y="805"/>
                </a:cubicBezTo>
                <a:cubicBezTo>
                  <a:pt x="1183" y="813"/>
                  <a:pt x="1190" y="820"/>
                  <a:pt x="1198" y="820"/>
                </a:cubicBezTo>
                <a:cubicBezTo>
                  <a:pt x="1206" y="820"/>
                  <a:pt x="1213" y="813"/>
                  <a:pt x="1213" y="805"/>
                </a:cubicBezTo>
                <a:cubicBezTo>
                  <a:pt x="1213" y="797"/>
                  <a:pt x="1206" y="790"/>
                  <a:pt x="1198" y="790"/>
                </a:cubicBezTo>
                <a:close/>
                <a:moveTo>
                  <a:pt x="1198" y="823"/>
                </a:moveTo>
                <a:cubicBezTo>
                  <a:pt x="1190" y="823"/>
                  <a:pt x="1183" y="830"/>
                  <a:pt x="1183" y="838"/>
                </a:cubicBezTo>
                <a:cubicBezTo>
                  <a:pt x="1183" y="846"/>
                  <a:pt x="1190" y="853"/>
                  <a:pt x="1198" y="853"/>
                </a:cubicBezTo>
                <a:cubicBezTo>
                  <a:pt x="1206" y="853"/>
                  <a:pt x="1213" y="846"/>
                  <a:pt x="1213" y="838"/>
                </a:cubicBezTo>
                <a:cubicBezTo>
                  <a:pt x="1213" y="830"/>
                  <a:pt x="1206" y="823"/>
                  <a:pt x="1198" y="823"/>
                </a:cubicBezTo>
                <a:close/>
                <a:moveTo>
                  <a:pt x="1198" y="856"/>
                </a:moveTo>
                <a:cubicBezTo>
                  <a:pt x="1190" y="856"/>
                  <a:pt x="1183" y="863"/>
                  <a:pt x="1183" y="871"/>
                </a:cubicBezTo>
                <a:cubicBezTo>
                  <a:pt x="1183" y="879"/>
                  <a:pt x="1190" y="886"/>
                  <a:pt x="1198" y="886"/>
                </a:cubicBezTo>
                <a:cubicBezTo>
                  <a:pt x="1206" y="886"/>
                  <a:pt x="1213" y="879"/>
                  <a:pt x="1213" y="871"/>
                </a:cubicBezTo>
                <a:cubicBezTo>
                  <a:pt x="1213" y="863"/>
                  <a:pt x="1206" y="856"/>
                  <a:pt x="1198" y="856"/>
                </a:cubicBezTo>
                <a:close/>
                <a:moveTo>
                  <a:pt x="1198" y="889"/>
                </a:moveTo>
                <a:cubicBezTo>
                  <a:pt x="1190" y="889"/>
                  <a:pt x="1183" y="895"/>
                  <a:pt x="1183" y="904"/>
                </a:cubicBezTo>
                <a:cubicBezTo>
                  <a:pt x="1183" y="912"/>
                  <a:pt x="1190" y="918"/>
                  <a:pt x="1198" y="918"/>
                </a:cubicBezTo>
                <a:cubicBezTo>
                  <a:pt x="1206" y="918"/>
                  <a:pt x="1213" y="912"/>
                  <a:pt x="1213" y="904"/>
                </a:cubicBezTo>
                <a:cubicBezTo>
                  <a:pt x="1213" y="895"/>
                  <a:pt x="1206" y="889"/>
                  <a:pt x="1198" y="889"/>
                </a:cubicBezTo>
                <a:close/>
                <a:moveTo>
                  <a:pt x="1198" y="922"/>
                </a:moveTo>
                <a:cubicBezTo>
                  <a:pt x="1190" y="922"/>
                  <a:pt x="1183" y="928"/>
                  <a:pt x="1183" y="937"/>
                </a:cubicBezTo>
                <a:cubicBezTo>
                  <a:pt x="1183" y="945"/>
                  <a:pt x="1190" y="951"/>
                  <a:pt x="1198" y="951"/>
                </a:cubicBezTo>
                <a:cubicBezTo>
                  <a:pt x="1206" y="951"/>
                  <a:pt x="1213" y="945"/>
                  <a:pt x="1213" y="937"/>
                </a:cubicBezTo>
                <a:cubicBezTo>
                  <a:pt x="1213" y="928"/>
                  <a:pt x="1206" y="922"/>
                  <a:pt x="1198" y="922"/>
                </a:cubicBezTo>
                <a:close/>
                <a:moveTo>
                  <a:pt x="1198" y="955"/>
                </a:moveTo>
                <a:cubicBezTo>
                  <a:pt x="1190" y="955"/>
                  <a:pt x="1183" y="961"/>
                  <a:pt x="1183" y="970"/>
                </a:cubicBezTo>
                <a:cubicBezTo>
                  <a:pt x="1183" y="978"/>
                  <a:pt x="1190" y="984"/>
                  <a:pt x="1198" y="984"/>
                </a:cubicBezTo>
                <a:cubicBezTo>
                  <a:pt x="1206" y="984"/>
                  <a:pt x="1213" y="978"/>
                  <a:pt x="1213" y="970"/>
                </a:cubicBezTo>
                <a:cubicBezTo>
                  <a:pt x="1213" y="961"/>
                  <a:pt x="1206" y="955"/>
                  <a:pt x="1198" y="955"/>
                </a:cubicBezTo>
                <a:close/>
                <a:moveTo>
                  <a:pt x="1198" y="988"/>
                </a:moveTo>
                <a:cubicBezTo>
                  <a:pt x="1190" y="988"/>
                  <a:pt x="1183" y="994"/>
                  <a:pt x="1183" y="1002"/>
                </a:cubicBezTo>
                <a:cubicBezTo>
                  <a:pt x="1183" y="1011"/>
                  <a:pt x="1190" y="1017"/>
                  <a:pt x="1198" y="1017"/>
                </a:cubicBezTo>
                <a:cubicBezTo>
                  <a:pt x="1206" y="1017"/>
                  <a:pt x="1213" y="1011"/>
                  <a:pt x="1213" y="1002"/>
                </a:cubicBezTo>
                <a:cubicBezTo>
                  <a:pt x="1213" y="994"/>
                  <a:pt x="1206" y="988"/>
                  <a:pt x="1198" y="988"/>
                </a:cubicBezTo>
                <a:close/>
                <a:moveTo>
                  <a:pt x="1198" y="1021"/>
                </a:moveTo>
                <a:cubicBezTo>
                  <a:pt x="1190" y="1021"/>
                  <a:pt x="1183" y="1027"/>
                  <a:pt x="1183" y="1035"/>
                </a:cubicBezTo>
                <a:cubicBezTo>
                  <a:pt x="1183" y="1044"/>
                  <a:pt x="1190" y="1050"/>
                  <a:pt x="1198" y="1050"/>
                </a:cubicBezTo>
                <a:cubicBezTo>
                  <a:pt x="1206" y="1050"/>
                  <a:pt x="1213" y="1044"/>
                  <a:pt x="1213" y="1035"/>
                </a:cubicBezTo>
                <a:cubicBezTo>
                  <a:pt x="1213" y="1027"/>
                  <a:pt x="1206" y="1021"/>
                  <a:pt x="1198" y="1021"/>
                </a:cubicBezTo>
                <a:close/>
                <a:moveTo>
                  <a:pt x="1198" y="1053"/>
                </a:moveTo>
                <a:cubicBezTo>
                  <a:pt x="1190" y="1053"/>
                  <a:pt x="1183" y="1060"/>
                  <a:pt x="1183" y="1068"/>
                </a:cubicBezTo>
                <a:cubicBezTo>
                  <a:pt x="1183" y="1076"/>
                  <a:pt x="1190" y="1083"/>
                  <a:pt x="1198" y="1083"/>
                </a:cubicBezTo>
                <a:cubicBezTo>
                  <a:pt x="1206" y="1083"/>
                  <a:pt x="1213" y="1076"/>
                  <a:pt x="1213" y="1068"/>
                </a:cubicBezTo>
                <a:cubicBezTo>
                  <a:pt x="1213" y="1060"/>
                  <a:pt x="1206" y="1053"/>
                  <a:pt x="1198" y="1053"/>
                </a:cubicBezTo>
                <a:close/>
                <a:moveTo>
                  <a:pt x="1198" y="1086"/>
                </a:moveTo>
                <a:cubicBezTo>
                  <a:pt x="1190" y="1086"/>
                  <a:pt x="1183" y="1093"/>
                  <a:pt x="1183" y="1101"/>
                </a:cubicBezTo>
                <a:cubicBezTo>
                  <a:pt x="1183" y="1109"/>
                  <a:pt x="1190" y="1116"/>
                  <a:pt x="1198" y="1116"/>
                </a:cubicBezTo>
                <a:cubicBezTo>
                  <a:pt x="1206" y="1116"/>
                  <a:pt x="1213" y="1109"/>
                  <a:pt x="1213" y="1101"/>
                </a:cubicBezTo>
                <a:cubicBezTo>
                  <a:pt x="1213" y="1093"/>
                  <a:pt x="1206" y="1086"/>
                  <a:pt x="1198" y="1086"/>
                </a:cubicBezTo>
                <a:close/>
                <a:moveTo>
                  <a:pt x="1198" y="1119"/>
                </a:moveTo>
                <a:cubicBezTo>
                  <a:pt x="1190" y="1119"/>
                  <a:pt x="1183" y="1126"/>
                  <a:pt x="1183" y="1134"/>
                </a:cubicBezTo>
                <a:cubicBezTo>
                  <a:pt x="1183" y="1142"/>
                  <a:pt x="1190" y="1149"/>
                  <a:pt x="1198" y="1149"/>
                </a:cubicBezTo>
                <a:cubicBezTo>
                  <a:pt x="1206" y="1149"/>
                  <a:pt x="1213" y="1142"/>
                  <a:pt x="1213" y="1134"/>
                </a:cubicBezTo>
                <a:cubicBezTo>
                  <a:pt x="1213" y="1126"/>
                  <a:pt x="1206" y="1119"/>
                  <a:pt x="1198" y="1119"/>
                </a:cubicBezTo>
                <a:close/>
                <a:moveTo>
                  <a:pt x="1198" y="1152"/>
                </a:moveTo>
                <a:cubicBezTo>
                  <a:pt x="1190" y="1152"/>
                  <a:pt x="1183" y="1159"/>
                  <a:pt x="1183" y="1167"/>
                </a:cubicBezTo>
                <a:cubicBezTo>
                  <a:pt x="1183" y="1175"/>
                  <a:pt x="1190" y="1182"/>
                  <a:pt x="1198" y="1182"/>
                </a:cubicBezTo>
                <a:cubicBezTo>
                  <a:pt x="1206" y="1182"/>
                  <a:pt x="1213" y="1175"/>
                  <a:pt x="1213" y="1167"/>
                </a:cubicBezTo>
                <a:cubicBezTo>
                  <a:pt x="1213" y="1159"/>
                  <a:pt x="1206" y="1152"/>
                  <a:pt x="1198" y="1152"/>
                </a:cubicBezTo>
                <a:close/>
                <a:moveTo>
                  <a:pt x="1198" y="1185"/>
                </a:moveTo>
                <a:cubicBezTo>
                  <a:pt x="1190" y="1185"/>
                  <a:pt x="1183" y="1192"/>
                  <a:pt x="1183" y="1200"/>
                </a:cubicBezTo>
                <a:cubicBezTo>
                  <a:pt x="1183" y="1208"/>
                  <a:pt x="1190" y="1215"/>
                  <a:pt x="1198" y="1215"/>
                </a:cubicBezTo>
                <a:cubicBezTo>
                  <a:pt x="1206" y="1215"/>
                  <a:pt x="1213" y="1208"/>
                  <a:pt x="1213" y="1200"/>
                </a:cubicBezTo>
                <a:cubicBezTo>
                  <a:pt x="1213" y="1192"/>
                  <a:pt x="1206" y="1185"/>
                  <a:pt x="1198" y="1185"/>
                </a:cubicBezTo>
                <a:close/>
                <a:moveTo>
                  <a:pt x="1198" y="1218"/>
                </a:moveTo>
                <a:cubicBezTo>
                  <a:pt x="1190" y="1218"/>
                  <a:pt x="1183" y="1225"/>
                  <a:pt x="1183" y="1233"/>
                </a:cubicBezTo>
                <a:cubicBezTo>
                  <a:pt x="1183" y="1241"/>
                  <a:pt x="1190" y="1248"/>
                  <a:pt x="1198" y="1248"/>
                </a:cubicBezTo>
                <a:cubicBezTo>
                  <a:pt x="1206" y="1248"/>
                  <a:pt x="1213" y="1241"/>
                  <a:pt x="1213" y="1233"/>
                </a:cubicBezTo>
                <a:cubicBezTo>
                  <a:pt x="1213" y="1225"/>
                  <a:pt x="1206" y="1218"/>
                  <a:pt x="1198" y="1218"/>
                </a:cubicBezTo>
                <a:close/>
                <a:moveTo>
                  <a:pt x="1198" y="1251"/>
                </a:moveTo>
                <a:cubicBezTo>
                  <a:pt x="1190" y="1251"/>
                  <a:pt x="1183" y="1258"/>
                  <a:pt x="1183" y="1266"/>
                </a:cubicBezTo>
                <a:cubicBezTo>
                  <a:pt x="1183" y="1274"/>
                  <a:pt x="1190" y="1281"/>
                  <a:pt x="1198" y="1281"/>
                </a:cubicBezTo>
                <a:cubicBezTo>
                  <a:pt x="1206" y="1281"/>
                  <a:pt x="1213" y="1274"/>
                  <a:pt x="1213" y="1266"/>
                </a:cubicBezTo>
                <a:cubicBezTo>
                  <a:pt x="1213" y="1258"/>
                  <a:pt x="1206" y="1251"/>
                  <a:pt x="1198" y="1251"/>
                </a:cubicBezTo>
                <a:close/>
                <a:moveTo>
                  <a:pt x="1198" y="1284"/>
                </a:moveTo>
                <a:cubicBezTo>
                  <a:pt x="1190" y="1284"/>
                  <a:pt x="1183" y="1291"/>
                  <a:pt x="1183" y="1299"/>
                </a:cubicBezTo>
                <a:cubicBezTo>
                  <a:pt x="1183" y="1307"/>
                  <a:pt x="1190" y="1314"/>
                  <a:pt x="1198" y="1314"/>
                </a:cubicBezTo>
                <a:cubicBezTo>
                  <a:pt x="1206" y="1314"/>
                  <a:pt x="1213" y="1307"/>
                  <a:pt x="1213" y="1299"/>
                </a:cubicBezTo>
                <a:cubicBezTo>
                  <a:pt x="1213" y="1291"/>
                  <a:pt x="1206" y="1284"/>
                  <a:pt x="1198" y="1284"/>
                </a:cubicBezTo>
                <a:close/>
                <a:moveTo>
                  <a:pt x="1198" y="1317"/>
                </a:moveTo>
                <a:cubicBezTo>
                  <a:pt x="1190" y="1317"/>
                  <a:pt x="1183" y="1323"/>
                  <a:pt x="1183" y="1332"/>
                </a:cubicBezTo>
                <a:cubicBezTo>
                  <a:pt x="1183" y="1340"/>
                  <a:pt x="1190" y="1346"/>
                  <a:pt x="1198" y="1346"/>
                </a:cubicBezTo>
                <a:cubicBezTo>
                  <a:pt x="1206" y="1346"/>
                  <a:pt x="1213" y="1340"/>
                  <a:pt x="1213" y="1332"/>
                </a:cubicBezTo>
                <a:cubicBezTo>
                  <a:pt x="1213" y="1323"/>
                  <a:pt x="1206" y="1317"/>
                  <a:pt x="1198" y="1317"/>
                </a:cubicBezTo>
                <a:close/>
                <a:moveTo>
                  <a:pt x="1198" y="1350"/>
                </a:moveTo>
                <a:cubicBezTo>
                  <a:pt x="1190" y="1350"/>
                  <a:pt x="1183" y="1356"/>
                  <a:pt x="1183" y="1365"/>
                </a:cubicBezTo>
                <a:cubicBezTo>
                  <a:pt x="1183" y="1373"/>
                  <a:pt x="1190" y="1379"/>
                  <a:pt x="1198" y="1379"/>
                </a:cubicBezTo>
                <a:cubicBezTo>
                  <a:pt x="1206" y="1379"/>
                  <a:pt x="1213" y="1373"/>
                  <a:pt x="1213" y="1365"/>
                </a:cubicBezTo>
                <a:cubicBezTo>
                  <a:pt x="1213" y="1356"/>
                  <a:pt x="1206" y="1350"/>
                  <a:pt x="1198" y="1350"/>
                </a:cubicBezTo>
                <a:close/>
                <a:moveTo>
                  <a:pt x="1198" y="1383"/>
                </a:moveTo>
                <a:cubicBezTo>
                  <a:pt x="1190" y="1383"/>
                  <a:pt x="1183" y="1389"/>
                  <a:pt x="1183" y="1397"/>
                </a:cubicBezTo>
                <a:cubicBezTo>
                  <a:pt x="1183" y="1406"/>
                  <a:pt x="1190" y="1412"/>
                  <a:pt x="1198" y="1412"/>
                </a:cubicBezTo>
                <a:cubicBezTo>
                  <a:pt x="1206" y="1412"/>
                  <a:pt x="1213" y="1406"/>
                  <a:pt x="1213" y="1397"/>
                </a:cubicBezTo>
                <a:cubicBezTo>
                  <a:pt x="1213" y="1389"/>
                  <a:pt x="1206" y="1383"/>
                  <a:pt x="1198" y="1383"/>
                </a:cubicBezTo>
                <a:close/>
                <a:moveTo>
                  <a:pt x="1198" y="1416"/>
                </a:moveTo>
                <a:cubicBezTo>
                  <a:pt x="1190" y="1416"/>
                  <a:pt x="1183" y="1422"/>
                  <a:pt x="1183" y="1430"/>
                </a:cubicBezTo>
                <a:cubicBezTo>
                  <a:pt x="1183" y="1439"/>
                  <a:pt x="1190" y="1445"/>
                  <a:pt x="1198" y="1445"/>
                </a:cubicBezTo>
                <a:cubicBezTo>
                  <a:pt x="1206" y="1445"/>
                  <a:pt x="1213" y="1439"/>
                  <a:pt x="1213" y="1430"/>
                </a:cubicBezTo>
                <a:cubicBezTo>
                  <a:pt x="1213" y="1422"/>
                  <a:pt x="1206" y="1416"/>
                  <a:pt x="1198" y="1416"/>
                </a:cubicBezTo>
                <a:close/>
                <a:moveTo>
                  <a:pt x="1231" y="0"/>
                </a:moveTo>
                <a:cubicBezTo>
                  <a:pt x="1223" y="0"/>
                  <a:pt x="1216" y="7"/>
                  <a:pt x="1216" y="15"/>
                </a:cubicBezTo>
                <a:cubicBezTo>
                  <a:pt x="1216" y="23"/>
                  <a:pt x="1223" y="30"/>
                  <a:pt x="1231" y="30"/>
                </a:cubicBezTo>
                <a:cubicBezTo>
                  <a:pt x="1239" y="30"/>
                  <a:pt x="1246" y="23"/>
                  <a:pt x="1246" y="15"/>
                </a:cubicBezTo>
                <a:cubicBezTo>
                  <a:pt x="1246" y="7"/>
                  <a:pt x="1239" y="0"/>
                  <a:pt x="1231" y="0"/>
                </a:cubicBezTo>
                <a:close/>
                <a:moveTo>
                  <a:pt x="1231" y="33"/>
                </a:moveTo>
                <a:cubicBezTo>
                  <a:pt x="1223" y="33"/>
                  <a:pt x="1216" y="40"/>
                  <a:pt x="1216" y="48"/>
                </a:cubicBezTo>
                <a:cubicBezTo>
                  <a:pt x="1216" y="56"/>
                  <a:pt x="1223" y="63"/>
                  <a:pt x="1231" y="63"/>
                </a:cubicBezTo>
                <a:cubicBezTo>
                  <a:pt x="1239" y="63"/>
                  <a:pt x="1246" y="56"/>
                  <a:pt x="1246" y="48"/>
                </a:cubicBezTo>
                <a:cubicBezTo>
                  <a:pt x="1246" y="40"/>
                  <a:pt x="1239" y="33"/>
                  <a:pt x="1231" y="33"/>
                </a:cubicBezTo>
                <a:close/>
                <a:moveTo>
                  <a:pt x="1231" y="66"/>
                </a:moveTo>
                <a:cubicBezTo>
                  <a:pt x="1223" y="66"/>
                  <a:pt x="1216" y="72"/>
                  <a:pt x="1216" y="81"/>
                </a:cubicBezTo>
                <a:cubicBezTo>
                  <a:pt x="1216" y="89"/>
                  <a:pt x="1223" y="95"/>
                  <a:pt x="1231" y="95"/>
                </a:cubicBezTo>
                <a:cubicBezTo>
                  <a:pt x="1239" y="95"/>
                  <a:pt x="1246" y="89"/>
                  <a:pt x="1246" y="81"/>
                </a:cubicBezTo>
                <a:cubicBezTo>
                  <a:pt x="1246" y="72"/>
                  <a:pt x="1239" y="66"/>
                  <a:pt x="1231" y="66"/>
                </a:cubicBezTo>
                <a:close/>
                <a:moveTo>
                  <a:pt x="1231" y="99"/>
                </a:moveTo>
                <a:cubicBezTo>
                  <a:pt x="1223" y="99"/>
                  <a:pt x="1216" y="105"/>
                  <a:pt x="1216" y="114"/>
                </a:cubicBezTo>
                <a:cubicBezTo>
                  <a:pt x="1216" y="122"/>
                  <a:pt x="1223" y="128"/>
                  <a:pt x="1231" y="128"/>
                </a:cubicBezTo>
                <a:cubicBezTo>
                  <a:pt x="1239" y="128"/>
                  <a:pt x="1246" y="122"/>
                  <a:pt x="1246" y="114"/>
                </a:cubicBezTo>
                <a:cubicBezTo>
                  <a:pt x="1246" y="105"/>
                  <a:pt x="1239" y="99"/>
                  <a:pt x="1231" y="99"/>
                </a:cubicBezTo>
                <a:close/>
                <a:moveTo>
                  <a:pt x="1231" y="132"/>
                </a:moveTo>
                <a:cubicBezTo>
                  <a:pt x="1223" y="132"/>
                  <a:pt x="1216" y="138"/>
                  <a:pt x="1216" y="147"/>
                </a:cubicBezTo>
                <a:cubicBezTo>
                  <a:pt x="1216" y="155"/>
                  <a:pt x="1223" y="161"/>
                  <a:pt x="1231" y="161"/>
                </a:cubicBezTo>
                <a:cubicBezTo>
                  <a:pt x="1239" y="161"/>
                  <a:pt x="1246" y="155"/>
                  <a:pt x="1246" y="147"/>
                </a:cubicBezTo>
                <a:cubicBezTo>
                  <a:pt x="1246" y="138"/>
                  <a:pt x="1239" y="132"/>
                  <a:pt x="1231" y="132"/>
                </a:cubicBezTo>
                <a:close/>
                <a:moveTo>
                  <a:pt x="1231" y="165"/>
                </a:moveTo>
                <a:cubicBezTo>
                  <a:pt x="1223" y="165"/>
                  <a:pt x="1216" y="171"/>
                  <a:pt x="1216" y="179"/>
                </a:cubicBezTo>
                <a:cubicBezTo>
                  <a:pt x="1216" y="188"/>
                  <a:pt x="1223" y="194"/>
                  <a:pt x="1231" y="194"/>
                </a:cubicBezTo>
                <a:cubicBezTo>
                  <a:pt x="1239" y="194"/>
                  <a:pt x="1246" y="188"/>
                  <a:pt x="1246" y="179"/>
                </a:cubicBezTo>
                <a:cubicBezTo>
                  <a:pt x="1246" y="171"/>
                  <a:pt x="1239" y="165"/>
                  <a:pt x="1231" y="165"/>
                </a:cubicBezTo>
                <a:close/>
                <a:moveTo>
                  <a:pt x="1231" y="198"/>
                </a:moveTo>
                <a:cubicBezTo>
                  <a:pt x="1223" y="198"/>
                  <a:pt x="1216" y="204"/>
                  <a:pt x="1216" y="212"/>
                </a:cubicBezTo>
                <a:cubicBezTo>
                  <a:pt x="1216" y="221"/>
                  <a:pt x="1223" y="227"/>
                  <a:pt x="1231" y="227"/>
                </a:cubicBezTo>
                <a:cubicBezTo>
                  <a:pt x="1239" y="227"/>
                  <a:pt x="1246" y="221"/>
                  <a:pt x="1246" y="212"/>
                </a:cubicBezTo>
                <a:cubicBezTo>
                  <a:pt x="1246" y="204"/>
                  <a:pt x="1239" y="198"/>
                  <a:pt x="1231" y="198"/>
                </a:cubicBezTo>
                <a:close/>
                <a:moveTo>
                  <a:pt x="1231" y="230"/>
                </a:moveTo>
                <a:cubicBezTo>
                  <a:pt x="1223" y="230"/>
                  <a:pt x="1216" y="237"/>
                  <a:pt x="1216" y="245"/>
                </a:cubicBezTo>
                <a:cubicBezTo>
                  <a:pt x="1216" y="253"/>
                  <a:pt x="1223" y="260"/>
                  <a:pt x="1231" y="260"/>
                </a:cubicBezTo>
                <a:cubicBezTo>
                  <a:pt x="1239" y="260"/>
                  <a:pt x="1246" y="253"/>
                  <a:pt x="1246" y="245"/>
                </a:cubicBezTo>
                <a:cubicBezTo>
                  <a:pt x="1246" y="237"/>
                  <a:pt x="1239" y="230"/>
                  <a:pt x="1231" y="230"/>
                </a:cubicBezTo>
                <a:close/>
                <a:moveTo>
                  <a:pt x="1231" y="263"/>
                </a:moveTo>
                <a:cubicBezTo>
                  <a:pt x="1223" y="263"/>
                  <a:pt x="1216" y="270"/>
                  <a:pt x="1216" y="278"/>
                </a:cubicBezTo>
                <a:cubicBezTo>
                  <a:pt x="1216" y="286"/>
                  <a:pt x="1223" y="293"/>
                  <a:pt x="1231" y="293"/>
                </a:cubicBezTo>
                <a:cubicBezTo>
                  <a:pt x="1239" y="293"/>
                  <a:pt x="1246" y="286"/>
                  <a:pt x="1246" y="278"/>
                </a:cubicBezTo>
                <a:cubicBezTo>
                  <a:pt x="1246" y="270"/>
                  <a:pt x="1239" y="263"/>
                  <a:pt x="1231" y="263"/>
                </a:cubicBezTo>
                <a:close/>
                <a:moveTo>
                  <a:pt x="1231" y="296"/>
                </a:moveTo>
                <a:cubicBezTo>
                  <a:pt x="1223" y="296"/>
                  <a:pt x="1216" y="303"/>
                  <a:pt x="1216" y="311"/>
                </a:cubicBezTo>
                <a:cubicBezTo>
                  <a:pt x="1216" y="319"/>
                  <a:pt x="1223" y="326"/>
                  <a:pt x="1231" y="326"/>
                </a:cubicBezTo>
                <a:cubicBezTo>
                  <a:pt x="1239" y="326"/>
                  <a:pt x="1246" y="319"/>
                  <a:pt x="1246" y="311"/>
                </a:cubicBezTo>
                <a:cubicBezTo>
                  <a:pt x="1246" y="303"/>
                  <a:pt x="1239" y="296"/>
                  <a:pt x="1231" y="296"/>
                </a:cubicBezTo>
                <a:close/>
                <a:moveTo>
                  <a:pt x="1231" y="329"/>
                </a:moveTo>
                <a:cubicBezTo>
                  <a:pt x="1223" y="329"/>
                  <a:pt x="1216" y="336"/>
                  <a:pt x="1216" y="344"/>
                </a:cubicBezTo>
                <a:cubicBezTo>
                  <a:pt x="1216" y="352"/>
                  <a:pt x="1223" y="359"/>
                  <a:pt x="1231" y="359"/>
                </a:cubicBezTo>
                <a:cubicBezTo>
                  <a:pt x="1239" y="359"/>
                  <a:pt x="1246" y="352"/>
                  <a:pt x="1246" y="344"/>
                </a:cubicBezTo>
                <a:cubicBezTo>
                  <a:pt x="1246" y="336"/>
                  <a:pt x="1239" y="329"/>
                  <a:pt x="1231" y="329"/>
                </a:cubicBezTo>
                <a:close/>
                <a:moveTo>
                  <a:pt x="1231" y="362"/>
                </a:moveTo>
                <a:cubicBezTo>
                  <a:pt x="1223" y="362"/>
                  <a:pt x="1216" y="369"/>
                  <a:pt x="1216" y="377"/>
                </a:cubicBezTo>
                <a:cubicBezTo>
                  <a:pt x="1216" y="385"/>
                  <a:pt x="1223" y="392"/>
                  <a:pt x="1231" y="392"/>
                </a:cubicBezTo>
                <a:cubicBezTo>
                  <a:pt x="1239" y="392"/>
                  <a:pt x="1246" y="385"/>
                  <a:pt x="1246" y="377"/>
                </a:cubicBezTo>
                <a:cubicBezTo>
                  <a:pt x="1246" y="369"/>
                  <a:pt x="1239" y="362"/>
                  <a:pt x="1231" y="362"/>
                </a:cubicBezTo>
                <a:close/>
                <a:moveTo>
                  <a:pt x="1231" y="395"/>
                </a:moveTo>
                <a:cubicBezTo>
                  <a:pt x="1223" y="395"/>
                  <a:pt x="1216" y="402"/>
                  <a:pt x="1216" y="410"/>
                </a:cubicBezTo>
                <a:cubicBezTo>
                  <a:pt x="1216" y="418"/>
                  <a:pt x="1223" y="425"/>
                  <a:pt x="1231" y="425"/>
                </a:cubicBezTo>
                <a:cubicBezTo>
                  <a:pt x="1239" y="425"/>
                  <a:pt x="1246" y="418"/>
                  <a:pt x="1246" y="410"/>
                </a:cubicBezTo>
                <a:cubicBezTo>
                  <a:pt x="1246" y="402"/>
                  <a:pt x="1239" y="395"/>
                  <a:pt x="1231" y="395"/>
                </a:cubicBezTo>
                <a:close/>
                <a:moveTo>
                  <a:pt x="1231" y="428"/>
                </a:moveTo>
                <a:cubicBezTo>
                  <a:pt x="1223" y="428"/>
                  <a:pt x="1216" y="435"/>
                  <a:pt x="1216" y="443"/>
                </a:cubicBezTo>
                <a:cubicBezTo>
                  <a:pt x="1216" y="451"/>
                  <a:pt x="1223" y="458"/>
                  <a:pt x="1231" y="458"/>
                </a:cubicBezTo>
                <a:cubicBezTo>
                  <a:pt x="1239" y="458"/>
                  <a:pt x="1246" y="451"/>
                  <a:pt x="1246" y="443"/>
                </a:cubicBezTo>
                <a:cubicBezTo>
                  <a:pt x="1246" y="435"/>
                  <a:pt x="1239" y="428"/>
                  <a:pt x="1231" y="428"/>
                </a:cubicBezTo>
                <a:close/>
                <a:moveTo>
                  <a:pt x="1231" y="461"/>
                </a:moveTo>
                <a:cubicBezTo>
                  <a:pt x="1223" y="461"/>
                  <a:pt x="1216" y="468"/>
                  <a:pt x="1216" y="476"/>
                </a:cubicBezTo>
                <a:cubicBezTo>
                  <a:pt x="1216" y="484"/>
                  <a:pt x="1223" y="491"/>
                  <a:pt x="1231" y="491"/>
                </a:cubicBezTo>
                <a:cubicBezTo>
                  <a:pt x="1239" y="491"/>
                  <a:pt x="1246" y="484"/>
                  <a:pt x="1246" y="476"/>
                </a:cubicBezTo>
                <a:cubicBezTo>
                  <a:pt x="1246" y="468"/>
                  <a:pt x="1239" y="461"/>
                  <a:pt x="1231" y="461"/>
                </a:cubicBezTo>
                <a:close/>
                <a:moveTo>
                  <a:pt x="1231" y="494"/>
                </a:moveTo>
                <a:cubicBezTo>
                  <a:pt x="1223" y="494"/>
                  <a:pt x="1216" y="500"/>
                  <a:pt x="1216" y="509"/>
                </a:cubicBezTo>
                <a:cubicBezTo>
                  <a:pt x="1216" y="517"/>
                  <a:pt x="1223" y="523"/>
                  <a:pt x="1231" y="523"/>
                </a:cubicBezTo>
                <a:cubicBezTo>
                  <a:pt x="1239" y="523"/>
                  <a:pt x="1246" y="517"/>
                  <a:pt x="1246" y="509"/>
                </a:cubicBezTo>
                <a:cubicBezTo>
                  <a:pt x="1246" y="500"/>
                  <a:pt x="1239" y="494"/>
                  <a:pt x="1231" y="494"/>
                </a:cubicBezTo>
                <a:close/>
                <a:moveTo>
                  <a:pt x="1231" y="527"/>
                </a:moveTo>
                <a:cubicBezTo>
                  <a:pt x="1223" y="527"/>
                  <a:pt x="1216" y="533"/>
                  <a:pt x="1216" y="542"/>
                </a:cubicBezTo>
                <a:cubicBezTo>
                  <a:pt x="1216" y="550"/>
                  <a:pt x="1223" y="556"/>
                  <a:pt x="1231" y="556"/>
                </a:cubicBezTo>
                <a:cubicBezTo>
                  <a:pt x="1239" y="556"/>
                  <a:pt x="1246" y="550"/>
                  <a:pt x="1246" y="542"/>
                </a:cubicBezTo>
                <a:cubicBezTo>
                  <a:pt x="1246" y="533"/>
                  <a:pt x="1239" y="527"/>
                  <a:pt x="1231" y="527"/>
                </a:cubicBezTo>
                <a:close/>
                <a:moveTo>
                  <a:pt x="1231" y="560"/>
                </a:moveTo>
                <a:cubicBezTo>
                  <a:pt x="1223" y="560"/>
                  <a:pt x="1216" y="566"/>
                  <a:pt x="1216" y="574"/>
                </a:cubicBezTo>
                <a:cubicBezTo>
                  <a:pt x="1216" y="583"/>
                  <a:pt x="1223" y="589"/>
                  <a:pt x="1231" y="589"/>
                </a:cubicBezTo>
                <a:cubicBezTo>
                  <a:pt x="1239" y="589"/>
                  <a:pt x="1246" y="583"/>
                  <a:pt x="1246" y="574"/>
                </a:cubicBezTo>
                <a:cubicBezTo>
                  <a:pt x="1246" y="566"/>
                  <a:pt x="1239" y="560"/>
                  <a:pt x="1231" y="560"/>
                </a:cubicBezTo>
                <a:close/>
                <a:moveTo>
                  <a:pt x="1231" y="593"/>
                </a:moveTo>
                <a:cubicBezTo>
                  <a:pt x="1223" y="593"/>
                  <a:pt x="1216" y="599"/>
                  <a:pt x="1216" y="607"/>
                </a:cubicBezTo>
                <a:cubicBezTo>
                  <a:pt x="1216" y="616"/>
                  <a:pt x="1223" y="622"/>
                  <a:pt x="1231" y="622"/>
                </a:cubicBezTo>
                <a:cubicBezTo>
                  <a:pt x="1239" y="622"/>
                  <a:pt x="1246" y="616"/>
                  <a:pt x="1246" y="607"/>
                </a:cubicBezTo>
                <a:cubicBezTo>
                  <a:pt x="1246" y="599"/>
                  <a:pt x="1239" y="593"/>
                  <a:pt x="1231" y="593"/>
                </a:cubicBezTo>
                <a:close/>
                <a:moveTo>
                  <a:pt x="1231" y="625"/>
                </a:moveTo>
                <a:cubicBezTo>
                  <a:pt x="1223" y="625"/>
                  <a:pt x="1216" y="632"/>
                  <a:pt x="1216" y="640"/>
                </a:cubicBezTo>
                <a:cubicBezTo>
                  <a:pt x="1216" y="648"/>
                  <a:pt x="1223" y="655"/>
                  <a:pt x="1231" y="655"/>
                </a:cubicBezTo>
                <a:cubicBezTo>
                  <a:pt x="1239" y="655"/>
                  <a:pt x="1246" y="648"/>
                  <a:pt x="1246" y="640"/>
                </a:cubicBezTo>
                <a:cubicBezTo>
                  <a:pt x="1246" y="632"/>
                  <a:pt x="1239" y="625"/>
                  <a:pt x="1231" y="625"/>
                </a:cubicBezTo>
                <a:close/>
                <a:moveTo>
                  <a:pt x="1231" y="658"/>
                </a:moveTo>
                <a:cubicBezTo>
                  <a:pt x="1223" y="658"/>
                  <a:pt x="1216" y="665"/>
                  <a:pt x="1216" y="673"/>
                </a:cubicBezTo>
                <a:cubicBezTo>
                  <a:pt x="1216" y="681"/>
                  <a:pt x="1223" y="688"/>
                  <a:pt x="1231" y="688"/>
                </a:cubicBezTo>
                <a:cubicBezTo>
                  <a:pt x="1239" y="688"/>
                  <a:pt x="1246" y="681"/>
                  <a:pt x="1246" y="673"/>
                </a:cubicBezTo>
                <a:cubicBezTo>
                  <a:pt x="1246" y="665"/>
                  <a:pt x="1239" y="658"/>
                  <a:pt x="1231" y="658"/>
                </a:cubicBezTo>
                <a:close/>
                <a:moveTo>
                  <a:pt x="1231" y="691"/>
                </a:moveTo>
                <a:cubicBezTo>
                  <a:pt x="1223" y="691"/>
                  <a:pt x="1216" y="698"/>
                  <a:pt x="1216" y="706"/>
                </a:cubicBezTo>
                <a:cubicBezTo>
                  <a:pt x="1216" y="714"/>
                  <a:pt x="1223" y="721"/>
                  <a:pt x="1231" y="721"/>
                </a:cubicBezTo>
                <a:cubicBezTo>
                  <a:pt x="1239" y="721"/>
                  <a:pt x="1246" y="714"/>
                  <a:pt x="1246" y="706"/>
                </a:cubicBezTo>
                <a:cubicBezTo>
                  <a:pt x="1246" y="698"/>
                  <a:pt x="1239" y="691"/>
                  <a:pt x="1231" y="691"/>
                </a:cubicBezTo>
                <a:close/>
                <a:moveTo>
                  <a:pt x="1231" y="724"/>
                </a:moveTo>
                <a:cubicBezTo>
                  <a:pt x="1223" y="724"/>
                  <a:pt x="1216" y="731"/>
                  <a:pt x="1216" y="739"/>
                </a:cubicBezTo>
                <a:cubicBezTo>
                  <a:pt x="1216" y="747"/>
                  <a:pt x="1223" y="754"/>
                  <a:pt x="1231" y="754"/>
                </a:cubicBezTo>
                <a:cubicBezTo>
                  <a:pt x="1239" y="754"/>
                  <a:pt x="1246" y="747"/>
                  <a:pt x="1246" y="739"/>
                </a:cubicBezTo>
                <a:cubicBezTo>
                  <a:pt x="1246" y="731"/>
                  <a:pt x="1239" y="724"/>
                  <a:pt x="1231" y="724"/>
                </a:cubicBezTo>
                <a:close/>
                <a:moveTo>
                  <a:pt x="1231" y="757"/>
                </a:moveTo>
                <a:cubicBezTo>
                  <a:pt x="1223" y="757"/>
                  <a:pt x="1216" y="764"/>
                  <a:pt x="1216" y="772"/>
                </a:cubicBezTo>
                <a:cubicBezTo>
                  <a:pt x="1216" y="780"/>
                  <a:pt x="1223" y="787"/>
                  <a:pt x="1231" y="787"/>
                </a:cubicBezTo>
                <a:cubicBezTo>
                  <a:pt x="1239" y="787"/>
                  <a:pt x="1246" y="780"/>
                  <a:pt x="1246" y="772"/>
                </a:cubicBezTo>
                <a:cubicBezTo>
                  <a:pt x="1246" y="764"/>
                  <a:pt x="1239" y="757"/>
                  <a:pt x="1231" y="757"/>
                </a:cubicBezTo>
                <a:close/>
                <a:moveTo>
                  <a:pt x="1231" y="790"/>
                </a:moveTo>
                <a:cubicBezTo>
                  <a:pt x="1223" y="790"/>
                  <a:pt x="1216" y="797"/>
                  <a:pt x="1216" y="805"/>
                </a:cubicBezTo>
                <a:cubicBezTo>
                  <a:pt x="1216" y="813"/>
                  <a:pt x="1223" y="820"/>
                  <a:pt x="1231" y="820"/>
                </a:cubicBezTo>
                <a:cubicBezTo>
                  <a:pt x="1239" y="820"/>
                  <a:pt x="1246" y="813"/>
                  <a:pt x="1246" y="805"/>
                </a:cubicBezTo>
                <a:cubicBezTo>
                  <a:pt x="1246" y="797"/>
                  <a:pt x="1239" y="790"/>
                  <a:pt x="1231" y="790"/>
                </a:cubicBezTo>
                <a:close/>
                <a:moveTo>
                  <a:pt x="1231" y="823"/>
                </a:moveTo>
                <a:cubicBezTo>
                  <a:pt x="1223" y="823"/>
                  <a:pt x="1216" y="830"/>
                  <a:pt x="1216" y="838"/>
                </a:cubicBezTo>
                <a:cubicBezTo>
                  <a:pt x="1216" y="846"/>
                  <a:pt x="1223" y="853"/>
                  <a:pt x="1231" y="853"/>
                </a:cubicBezTo>
                <a:cubicBezTo>
                  <a:pt x="1239" y="853"/>
                  <a:pt x="1246" y="846"/>
                  <a:pt x="1246" y="838"/>
                </a:cubicBezTo>
                <a:cubicBezTo>
                  <a:pt x="1246" y="830"/>
                  <a:pt x="1239" y="823"/>
                  <a:pt x="1231" y="823"/>
                </a:cubicBezTo>
                <a:close/>
                <a:moveTo>
                  <a:pt x="1231" y="856"/>
                </a:moveTo>
                <a:cubicBezTo>
                  <a:pt x="1223" y="856"/>
                  <a:pt x="1216" y="863"/>
                  <a:pt x="1216" y="871"/>
                </a:cubicBezTo>
                <a:cubicBezTo>
                  <a:pt x="1216" y="879"/>
                  <a:pt x="1223" y="886"/>
                  <a:pt x="1231" y="886"/>
                </a:cubicBezTo>
                <a:cubicBezTo>
                  <a:pt x="1239" y="886"/>
                  <a:pt x="1246" y="879"/>
                  <a:pt x="1246" y="871"/>
                </a:cubicBezTo>
                <a:cubicBezTo>
                  <a:pt x="1246" y="863"/>
                  <a:pt x="1239" y="856"/>
                  <a:pt x="1231" y="856"/>
                </a:cubicBezTo>
                <a:close/>
                <a:moveTo>
                  <a:pt x="1231" y="889"/>
                </a:moveTo>
                <a:cubicBezTo>
                  <a:pt x="1223" y="889"/>
                  <a:pt x="1216" y="895"/>
                  <a:pt x="1216" y="904"/>
                </a:cubicBezTo>
                <a:cubicBezTo>
                  <a:pt x="1216" y="912"/>
                  <a:pt x="1223" y="918"/>
                  <a:pt x="1231" y="918"/>
                </a:cubicBezTo>
                <a:cubicBezTo>
                  <a:pt x="1239" y="918"/>
                  <a:pt x="1246" y="912"/>
                  <a:pt x="1246" y="904"/>
                </a:cubicBezTo>
                <a:cubicBezTo>
                  <a:pt x="1246" y="895"/>
                  <a:pt x="1239" y="889"/>
                  <a:pt x="1231" y="889"/>
                </a:cubicBezTo>
                <a:close/>
                <a:moveTo>
                  <a:pt x="1231" y="922"/>
                </a:moveTo>
                <a:cubicBezTo>
                  <a:pt x="1223" y="922"/>
                  <a:pt x="1216" y="928"/>
                  <a:pt x="1216" y="937"/>
                </a:cubicBezTo>
                <a:cubicBezTo>
                  <a:pt x="1216" y="945"/>
                  <a:pt x="1223" y="951"/>
                  <a:pt x="1231" y="951"/>
                </a:cubicBezTo>
                <a:cubicBezTo>
                  <a:pt x="1239" y="951"/>
                  <a:pt x="1246" y="945"/>
                  <a:pt x="1246" y="937"/>
                </a:cubicBezTo>
                <a:cubicBezTo>
                  <a:pt x="1246" y="928"/>
                  <a:pt x="1239" y="922"/>
                  <a:pt x="1231" y="922"/>
                </a:cubicBezTo>
                <a:close/>
                <a:moveTo>
                  <a:pt x="1231" y="955"/>
                </a:moveTo>
                <a:cubicBezTo>
                  <a:pt x="1223" y="955"/>
                  <a:pt x="1216" y="961"/>
                  <a:pt x="1216" y="970"/>
                </a:cubicBezTo>
                <a:cubicBezTo>
                  <a:pt x="1216" y="978"/>
                  <a:pt x="1223" y="984"/>
                  <a:pt x="1231" y="984"/>
                </a:cubicBezTo>
                <a:cubicBezTo>
                  <a:pt x="1239" y="984"/>
                  <a:pt x="1246" y="978"/>
                  <a:pt x="1246" y="970"/>
                </a:cubicBezTo>
                <a:cubicBezTo>
                  <a:pt x="1246" y="961"/>
                  <a:pt x="1239" y="955"/>
                  <a:pt x="1231" y="955"/>
                </a:cubicBezTo>
                <a:close/>
                <a:moveTo>
                  <a:pt x="1231" y="988"/>
                </a:moveTo>
                <a:cubicBezTo>
                  <a:pt x="1223" y="988"/>
                  <a:pt x="1216" y="994"/>
                  <a:pt x="1216" y="1002"/>
                </a:cubicBezTo>
                <a:cubicBezTo>
                  <a:pt x="1216" y="1011"/>
                  <a:pt x="1223" y="1017"/>
                  <a:pt x="1231" y="1017"/>
                </a:cubicBezTo>
                <a:cubicBezTo>
                  <a:pt x="1239" y="1017"/>
                  <a:pt x="1246" y="1011"/>
                  <a:pt x="1246" y="1002"/>
                </a:cubicBezTo>
                <a:cubicBezTo>
                  <a:pt x="1246" y="994"/>
                  <a:pt x="1239" y="988"/>
                  <a:pt x="1231" y="988"/>
                </a:cubicBezTo>
                <a:close/>
                <a:moveTo>
                  <a:pt x="1231" y="1021"/>
                </a:moveTo>
                <a:cubicBezTo>
                  <a:pt x="1223" y="1021"/>
                  <a:pt x="1216" y="1027"/>
                  <a:pt x="1216" y="1035"/>
                </a:cubicBezTo>
                <a:cubicBezTo>
                  <a:pt x="1216" y="1044"/>
                  <a:pt x="1223" y="1050"/>
                  <a:pt x="1231" y="1050"/>
                </a:cubicBezTo>
                <a:cubicBezTo>
                  <a:pt x="1239" y="1050"/>
                  <a:pt x="1246" y="1044"/>
                  <a:pt x="1246" y="1035"/>
                </a:cubicBezTo>
                <a:cubicBezTo>
                  <a:pt x="1246" y="1027"/>
                  <a:pt x="1239" y="1021"/>
                  <a:pt x="1231" y="1021"/>
                </a:cubicBezTo>
                <a:close/>
                <a:moveTo>
                  <a:pt x="1231" y="1053"/>
                </a:moveTo>
                <a:cubicBezTo>
                  <a:pt x="1223" y="1053"/>
                  <a:pt x="1216" y="1060"/>
                  <a:pt x="1216" y="1068"/>
                </a:cubicBezTo>
                <a:cubicBezTo>
                  <a:pt x="1216" y="1076"/>
                  <a:pt x="1223" y="1083"/>
                  <a:pt x="1231" y="1083"/>
                </a:cubicBezTo>
                <a:cubicBezTo>
                  <a:pt x="1239" y="1083"/>
                  <a:pt x="1246" y="1076"/>
                  <a:pt x="1246" y="1068"/>
                </a:cubicBezTo>
                <a:cubicBezTo>
                  <a:pt x="1246" y="1060"/>
                  <a:pt x="1239" y="1053"/>
                  <a:pt x="1231" y="1053"/>
                </a:cubicBezTo>
                <a:close/>
                <a:moveTo>
                  <a:pt x="1231" y="1086"/>
                </a:moveTo>
                <a:cubicBezTo>
                  <a:pt x="1223" y="1086"/>
                  <a:pt x="1216" y="1093"/>
                  <a:pt x="1216" y="1101"/>
                </a:cubicBezTo>
                <a:cubicBezTo>
                  <a:pt x="1216" y="1109"/>
                  <a:pt x="1223" y="1116"/>
                  <a:pt x="1231" y="1116"/>
                </a:cubicBezTo>
                <a:cubicBezTo>
                  <a:pt x="1239" y="1116"/>
                  <a:pt x="1246" y="1109"/>
                  <a:pt x="1246" y="1101"/>
                </a:cubicBezTo>
                <a:cubicBezTo>
                  <a:pt x="1246" y="1093"/>
                  <a:pt x="1239" y="1086"/>
                  <a:pt x="1231" y="1086"/>
                </a:cubicBezTo>
                <a:close/>
                <a:moveTo>
                  <a:pt x="1231" y="1119"/>
                </a:moveTo>
                <a:cubicBezTo>
                  <a:pt x="1223" y="1119"/>
                  <a:pt x="1216" y="1126"/>
                  <a:pt x="1216" y="1134"/>
                </a:cubicBezTo>
                <a:cubicBezTo>
                  <a:pt x="1216" y="1142"/>
                  <a:pt x="1223" y="1149"/>
                  <a:pt x="1231" y="1149"/>
                </a:cubicBezTo>
                <a:cubicBezTo>
                  <a:pt x="1239" y="1149"/>
                  <a:pt x="1246" y="1142"/>
                  <a:pt x="1246" y="1134"/>
                </a:cubicBezTo>
                <a:cubicBezTo>
                  <a:pt x="1246" y="1126"/>
                  <a:pt x="1239" y="1119"/>
                  <a:pt x="1231" y="1119"/>
                </a:cubicBezTo>
                <a:close/>
                <a:moveTo>
                  <a:pt x="1231" y="1152"/>
                </a:moveTo>
                <a:cubicBezTo>
                  <a:pt x="1223" y="1152"/>
                  <a:pt x="1216" y="1159"/>
                  <a:pt x="1216" y="1167"/>
                </a:cubicBezTo>
                <a:cubicBezTo>
                  <a:pt x="1216" y="1175"/>
                  <a:pt x="1223" y="1182"/>
                  <a:pt x="1231" y="1182"/>
                </a:cubicBezTo>
                <a:cubicBezTo>
                  <a:pt x="1239" y="1182"/>
                  <a:pt x="1246" y="1175"/>
                  <a:pt x="1246" y="1167"/>
                </a:cubicBezTo>
                <a:cubicBezTo>
                  <a:pt x="1246" y="1159"/>
                  <a:pt x="1239" y="1152"/>
                  <a:pt x="1231" y="1152"/>
                </a:cubicBezTo>
                <a:close/>
                <a:moveTo>
                  <a:pt x="1231" y="1185"/>
                </a:moveTo>
                <a:cubicBezTo>
                  <a:pt x="1223" y="1185"/>
                  <a:pt x="1216" y="1192"/>
                  <a:pt x="1216" y="1200"/>
                </a:cubicBezTo>
                <a:cubicBezTo>
                  <a:pt x="1216" y="1208"/>
                  <a:pt x="1223" y="1215"/>
                  <a:pt x="1231" y="1215"/>
                </a:cubicBezTo>
                <a:cubicBezTo>
                  <a:pt x="1239" y="1215"/>
                  <a:pt x="1246" y="1208"/>
                  <a:pt x="1246" y="1200"/>
                </a:cubicBezTo>
                <a:cubicBezTo>
                  <a:pt x="1246" y="1192"/>
                  <a:pt x="1239" y="1185"/>
                  <a:pt x="1231" y="1185"/>
                </a:cubicBezTo>
                <a:close/>
                <a:moveTo>
                  <a:pt x="1231" y="1218"/>
                </a:moveTo>
                <a:cubicBezTo>
                  <a:pt x="1223" y="1218"/>
                  <a:pt x="1216" y="1225"/>
                  <a:pt x="1216" y="1233"/>
                </a:cubicBezTo>
                <a:cubicBezTo>
                  <a:pt x="1216" y="1241"/>
                  <a:pt x="1223" y="1248"/>
                  <a:pt x="1231" y="1248"/>
                </a:cubicBezTo>
                <a:cubicBezTo>
                  <a:pt x="1239" y="1248"/>
                  <a:pt x="1246" y="1241"/>
                  <a:pt x="1246" y="1233"/>
                </a:cubicBezTo>
                <a:cubicBezTo>
                  <a:pt x="1246" y="1225"/>
                  <a:pt x="1239" y="1218"/>
                  <a:pt x="1231" y="1218"/>
                </a:cubicBezTo>
                <a:close/>
                <a:moveTo>
                  <a:pt x="1231" y="1251"/>
                </a:moveTo>
                <a:cubicBezTo>
                  <a:pt x="1223" y="1251"/>
                  <a:pt x="1216" y="1258"/>
                  <a:pt x="1216" y="1266"/>
                </a:cubicBezTo>
                <a:cubicBezTo>
                  <a:pt x="1216" y="1274"/>
                  <a:pt x="1223" y="1281"/>
                  <a:pt x="1231" y="1281"/>
                </a:cubicBezTo>
                <a:cubicBezTo>
                  <a:pt x="1239" y="1281"/>
                  <a:pt x="1246" y="1274"/>
                  <a:pt x="1246" y="1266"/>
                </a:cubicBezTo>
                <a:cubicBezTo>
                  <a:pt x="1246" y="1258"/>
                  <a:pt x="1239" y="1251"/>
                  <a:pt x="1231" y="1251"/>
                </a:cubicBezTo>
                <a:close/>
                <a:moveTo>
                  <a:pt x="1231" y="1284"/>
                </a:moveTo>
                <a:cubicBezTo>
                  <a:pt x="1223" y="1284"/>
                  <a:pt x="1216" y="1291"/>
                  <a:pt x="1216" y="1299"/>
                </a:cubicBezTo>
                <a:cubicBezTo>
                  <a:pt x="1216" y="1307"/>
                  <a:pt x="1223" y="1314"/>
                  <a:pt x="1231" y="1314"/>
                </a:cubicBezTo>
                <a:cubicBezTo>
                  <a:pt x="1239" y="1314"/>
                  <a:pt x="1246" y="1307"/>
                  <a:pt x="1246" y="1299"/>
                </a:cubicBezTo>
                <a:cubicBezTo>
                  <a:pt x="1246" y="1291"/>
                  <a:pt x="1239" y="1284"/>
                  <a:pt x="1231" y="1284"/>
                </a:cubicBezTo>
                <a:close/>
                <a:moveTo>
                  <a:pt x="1231" y="1317"/>
                </a:moveTo>
                <a:cubicBezTo>
                  <a:pt x="1223" y="1317"/>
                  <a:pt x="1216" y="1323"/>
                  <a:pt x="1216" y="1332"/>
                </a:cubicBezTo>
                <a:cubicBezTo>
                  <a:pt x="1216" y="1340"/>
                  <a:pt x="1223" y="1346"/>
                  <a:pt x="1231" y="1346"/>
                </a:cubicBezTo>
                <a:cubicBezTo>
                  <a:pt x="1239" y="1346"/>
                  <a:pt x="1246" y="1340"/>
                  <a:pt x="1246" y="1332"/>
                </a:cubicBezTo>
                <a:cubicBezTo>
                  <a:pt x="1246" y="1323"/>
                  <a:pt x="1239" y="1317"/>
                  <a:pt x="1231" y="1317"/>
                </a:cubicBezTo>
                <a:close/>
                <a:moveTo>
                  <a:pt x="1231" y="1350"/>
                </a:moveTo>
                <a:cubicBezTo>
                  <a:pt x="1223" y="1350"/>
                  <a:pt x="1216" y="1356"/>
                  <a:pt x="1216" y="1365"/>
                </a:cubicBezTo>
                <a:cubicBezTo>
                  <a:pt x="1216" y="1373"/>
                  <a:pt x="1223" y="1379"/>
                  <a:pt x="1231" y="1379"/>
                </a:cubicBezTo>
                <a:cubicBezTo>
                  <a:pt x="1239" y="1379"/>
                  <a:pt x="1246" y="1373"/>
                  <a:pt x="1246" y="1365"/>
                </a:cubicBezTo>
                <a:cubicBezTo>
                  <a:pt x="1246" y="1356"/>
                  <a:pt x="1239" y="1350"/>
                  <a:pt x="1231" y="1350"/>
                </a:cubicBezTo>
                <a:close/>
                <a:moveTo>
                  <a:pt x="1231" y="1383"/>
                </a:moveTo>
                <a:cubicBezTo>
                  <a:pt x="1223" y="1383"/>
                  <a:pt x="1216" y="1389"/>
                  <a:pt x="1216" y="1397"/>
                </a:cubicBezTo>
                <a:cubicBezTo>
                  <a:pt x="1216" y="1406"/>
                  <a:pt x="1223" y="1412"/>
                  <a:pt x="1231" y="1412"/>
                </a:cubicBezTo>
                <a:cubicBezTo>
                  <a:pt x="1239" y="1412"/>
                  <a:pt x="1246" y="1406"/>
                  <a:pt x="1246" y="1397"/>
                </a:cubicBezTo>
                <a:cubicBezTo>
                  <a:pt x="1246" y="1389"/>
                  <a:pt x="1239" y="1383"/>
                  <a:pt x="1231" y="1383"/>
                </a:cubicBezTo>
                <a:close/>
                <a:moveTo>
                  <a:pt x="1231" y="1416"/>
                </a:moveTo>
                <a:cubicBezTo>
                  <a:pt x="1223" y="1416"/>
                  <a:pt x="1216" y="1422"/>
                  <a:pt x="1216" y="1430"/>
                </a:cubicBezTo>
                <a:cubicBezTo>
                  <a:pt x="1216" y="1439"/>
                  <a:pt x="1223" y="1445"/>
                  <a:pt x="1231" y="1445"/>
                </a:cubicBezTo>
                <a:cubicBezTo>
                  <a:pt x="1239" y="1445"/>
                  <a:pt x="1246" y="1439"/>
                  <a:pt x="1246" y="1430"/>
                </a:cubicBezTo>
                <a:cubicBezTo>
                  <a:pt x="1246" y="1422"/>
                  <a:pt x="1239" y="1416"/>
                  <a:pt x="1231" y="1416"/>
                </a:cubicBezTo>
                <a:close/>
                <a:moveTo>
                  <a:pt x="1264" y="0"/>
                </a:moveTo>
                <a:cubicBezTo>
                  <a:pt x="1255" y="0"/>
                  <a:pt x="1249" y="7"/>
                  <a:pt x="1249" y="15"/>
                </a:cubicBezTo>
                <a:cubicBezTo>
                  <a:pt x="1249" y="23"/>
                  <a:pt x="1255" y="30"/>
                  <a:pt x="1264" y="30"/>
                </a:cubicBezTo>
                <a:cubicBezTo>
                  <a:pt x="1272" y="30"/>
                  <a:pt x="1278" y="23"/>
                  <a:pt x="1278" y="15"/>
                </a:cubicBezTo>
                <a:cubicBezTo>
                  <a:pt x="1278" y="7"/>
                  <a:pt x="1272" y="0"/>
                  <a:pt x="1264" y="0"/>
                </a:cubicBezTo>
                <a:close/>
                <a:moveTo>
                  <a:pt x="1264" y="33"/>
                </a:moveTo>
                <a:cubicBezTo>
                  <a:pt x="1255" y="33"/>
                  <a:pt x="1249" y="40"/>
                  <a:pt x="1249" y="48"/>
                </a:cubicBezTo>
                <a:cubicBezTo>
                  <a:pt x="1249" y="56"/>
                  <a:pt x="1255" y="63"/>
                  <a:pt x="1264" y="63"/>
                </a:cubicBezTo>
                <a:cubicBezTo>
                  <a:pt x="1272" y="63"/>
                  <a:pt x="1278" y="56"/>
                  <a:pt x="1278" y="48"/>
                </a:cubicBezTo>
                <a:cubicBezTo>
                  <a:pt x="1278" y="40"/>
                  <a:pt x="1272" y="33"/>
                  <a:pt x="1264" y="33"/>
                </a:cubicBezTo>
                <a:close/>
                <a:moveTo>
                  <a:pt x="1264" y="66"/>
                </a:moveTo>
                <a:cubicBezTo>
                  <a:pt x="1255" y="66"/>
                  <a:pt x="1249" y="72"/>
                  <a:pt x="1249" y="81"/>
                </a:cubicBezTo>
                <a:cubicBezTo>
                  <a:pt x="1249" y="89"/>
                  <a:pt x="1255" y="95"/>
                  <a:pt x="1264" y="95"/>
                </a:cubicBezTo>
                <a:cubicBezTo>
                  <a:pt x="1272" y="95"/>
                  <a:pt x="1278" y="89"/>
                  <a:pt x="1278" y="81"/>
                </a:cubicBezTo>
                <a:cubicBezTo>
                  <a:pt x="1278" y="72"/>
                  <a:pt x="1272" y="66"/>
                  <a:pt x="1264" y="66"/>
                </a:cubicBezTo>
                <a:close/>
                <a:moveTo>
                  <a:pt x="1264" y="99"/>
                </a:moveTo>
                <a:cubicBezTo>
                  <a:pt x="1255" y="99"/>
                  <a:pt x="1249" y="105"/>
                  <a:pt x="1249" y="114"/>
                </a:cubicBezTo>
                <a:cubicBezTo>
                  <a:pt x="1249" y="122"/>
                  <a:pt x="1255" y="128"/>
                  <a:pt x="1264" y="128"/>
                </a:cubicBezTo>
                <a:cubicBezTo>
                  <a:pt x="1272" y="128"/>
                  <a:pt x="1278" y="122"/>
                  <a:pt x="1278" y="114"/>
                </a:cubicBezTo>
                <a:cubicBezTo>
                  <a:pt x="1278" y="105"/>
                  <a:pt x="1272" y="99"/>
                  <a:pt x="1264" y="99"/>
                </a:cubicBezTo>
                <a:close/>
                <a:moveTo>
                  <a:pt x="1264" y="132"/>
                </a:moveTo>
                <a:cubicBezTo>
                  <a:pt x="1255" y="132"/>
                  <a:pt x="1249" y="138"/>
                  <a:pt x="1249" y="147"/>
                </a:cubicBezTo>
                <a:cubicBezTo>
                  <a:pt x="1249" y="155"/>
                  <a:pt x="1255" y="161"/>
                  <a:pt x="1264" y="161"/>
                </a:cubicBezTo>
                <a:cubicBezTo>
                  <a:pt x="1272" y="161"/>
                  <a:pt x="1278" y="155"/>
                  <a:pt x="1278" y="147"/>
                </a:cubicBezTo>
                <a:cubicBezTo>
                  <a:pt x="1278" y="138"/>
                  <a:pt x="1272" y="132"/>
                  <a:pt x="1264" y="132"/>
                </a:cubicBezTo>
                <a:close/>
                <a:moveTo>
                  <a:pt x="1264" y="165"/>
                </a:moveTo>
                <a:cubicBezTo>
                  <a:pt x="1255" y="165"/>
                  <a:pt x="1249" y="171"/>
                  <a:pt x="1249" y="179"/>
                </a:cubicBezTo>
                <a:cubicBezTo>
                  <a:pt x="1249" y="188"/>
                  <a:pt x="1255" y="194"/>
                  <a:pt x="1264" y="194"/>
                </a:cubicBezTo>
                <a:cubicBezTo>
                  <a:pt x="1272" y="194"/>
                  <a:pt x="1278" y="188"/>
                  <a:pt x="1278" y="179"/>
                </a:cubicBezTo>
                <a:cubicBezTo>
                  <a:pt x="1278" y="171"/>
                  <a:pt x="1272" y="165"/>
                  <a:pt x="1264" y="165"/>
                </a:cubicBezTo>
                <a:close/>
                <a:moveTo>
                  <a:pt x="1264" y="198"/>
                </a:moveTo>
                <a:cubicBezTo>
                  <a:pt x="1255" y="198"/>
                  <a:pt x="1249" y="204"/>
                  <a:pt x="1249" y="212"/>
                </a:cubicBezTo>
                <a:cubicBezTo>
                  <a:pt x="1249" y="221"/>
                  <a:pt x="1255" y="227"/>
                  <a:pt x="1264" y="227"/>
                </a:cubicBezTo>
                <a:cubicBezTo>
                  <a:pt x="1272" y="227"/>
                  <a:pt x="1278" y="221"/>
                  <a:pt x="1278" y="212"/>
                </a:cubicBezTo>
                <a:cubicBezTo>
                  <a:pt x="1278" y="204"/>
                  <a:pt x="1272" y="198"/>
                  <a:pt x="1264" y="198"/>
                </a:cubicBezTo>
                <a:close/>
                <a:moveTo>
                  <a:pt x="1264" y="230"/>
                </a:moveTo>
                <a:cubicBezTo>
                  <a:pt x="1255" y="230"/>
                  <a:pt x="1249" y="237"/>
                  <a:pt x="1249" y="245"/>
                </a:cubicBezTo>
                <a:cubicBezTo>
                  <a:pt x="1249" y="253"/>
                  <a:pt x="1255" y="260"/>
                  <a:pt x="1264" y="260"/>
                </a:cubicBezTo>
                <a:cubicBezTo>
                  <a:pt x="1272" y="260"/>
                  <a:pt x="1278" y="253"/>
                  <a:pt x="1278" y="245"/>
                </a:cubicBezTo>
                <a:cubicBezTo>
                  <a:pt x="1278" y="237"/>
                  <a:pt x="1272" y="230"/>
                  <a:pt x="1264" y="230"/>
                </a:cubicBezTo>
                <a:close/>
                <a:moveTo>
                  <a:pt x="1264" y="263"/>
                </a:moveTo>
                <a:cubicBezTo>
                  <a:pt x="1255" y="263"/>
                  <a:pt x="1249" y="270"/>
                  <a:pt x="1249" y="278"/>
                </a:cubicBezTo>
                <a:cubicBezTo>
                  <a:pt x="1249" y="286"/>
                  <a:pt x="1255" y="293"/>
                  <a:pt x="1264" y="293"/>
                </a:cubicBezTo>
                <a:cubicBezTo>
                  <a:pt x="1272" y="293"/>
                  <a:pt x="1278" y="286"/>
                  <a:pt x="1278" y="278"/>
                </a:cubicBezTo>
                <a:cubicBezTo>
                  <a:pt x="1278" y="270"/>
                  <a:pt x="1272" y="263"/>
                  <a:pt x="1264" y="263"/>
                </a:cubicBezTo>
                <a:close/>
                <a:moveTo>
                  <a:pt x="1264" y="296"/>
                </a:moveTo>
                <a:cubicBezTo>
                  <a:pt x="1255" y="296"/>
                  <a:pt x="1249" y="303"/>
                  <a:pt x="1249" y="311"/>
                </a:cubicBezTo>
                <a:cubicBezTo>
                  <a:pt x="1249" y="319"/>
                  <a:pt x="1255" y="326"/>
                  <a:pt x="1264" y="326"/>
                </a:cubicBezTo>
                <a:cubicBezTo>
                  <a:pt x="1272" y="326"/>
                  <a:pt x="1278" y="319"/>
                  <a:pt x="1278" y="311"/>
                </a:cubicBezTo>
                <a:cubicBezTo>
                  <a:pt x="1278" y="303"/>
                  <a:pt x="1272" y="296"/>
                  <a:pt x="1264" y="296"/>
                </a:cubicBezTo>
                <a:close/>
                <a:moveTo>
                  <a:pt x="1264" y="329"/>
                </a:moveTo>
                <a:cubicBezTo>
                  <a:pt x="1255" y="329"/>
                  <a:pt x="1249" y="336"/>
                  <a:pt x="1249" y="344"/>
                </a:cubicBezTo>
                <a:cubicBezTo>
                  <a:pt x="1249" y="352"/>
                  <a:pt x="1255" y="359"/>
                  <a:pt x="1264" y="359"/>
                </a:cubicBezTo>
                <a:cubicBezTo>
                  <a:pt x="1272" y="359"/>
                  <a:pt x="1278" y="352"/>
                  <a:pt x="1278" y="344"/>
                </a:cubicBezTo>
                <a:cubicBezTo>
                  <a:pt x="1278" y="336"/>
                  <a:pt x="1272" y="329"/>
                  <a:pt x="1264" y="329"/>
                </a:cubicBezTo>
                <a:close/>
                <a:moveTo>
                  <a:pt x="1264" y="362"/>
                </a:moveTo>
                <a:cubicBezTo>
                  <a:pt x="1255" y="362"/>
                  <a:pt x="1249" y="369"/>
                  <a:pt x="1249" y="377"/>
                </a:cubicBezTo>
                <a:cubicBezTo>
                  <a:pt x="1249" y="385"/>
                  <a:pt x="1255" y="392"/>
                  <a:pt x="1264" y="392"/>
                </a:cubicBezTo>
                <a:cubicBezTo>
                  <a:pt x="1272" y="392"/>
                  <a:pt x="1278" y="385"/>
                  <a:pt x="1278" y="377"/>
                </a:cubicBezTo>
                <a:cubicBezTo>
                  <a:pt x="1278" y="369"/>
                  <a:pt x="1272" y="362"/>
                  <a:pt x="1264" y="362"/>
                </a:cubicBezTo>
                <a:close/>
                <a:moveTo>
                  <a:pt x="1264" y="395"/>
                </a:moveTo>
                <a:cubicBezTo>
                  <a:pt x="1255" y="395"/>
                  <a:pt x="1249" y="402"/>
                  <a:pt x="1249" y="410"/>
                </a:cubicBezTo>
                <a:cubicBezTo>
                  <a:pt x="1249" y="418"/>
                  <a:pt x="1255" y="425"/>
                  <a:pt x="1264" y="425"/>
                </a:cubicBezTo>
                <a:cubicBezTo>
                  <a:pt x="1272" y="425"/>
                  <a:pt x="1278" y="418"/>
                  <a:pt x="1278" y="410"/>
                </a:cubicBezTo>
                <a:cubicBezTo>
                  <a:pt x="1278" y="402"/>
                  <a:pt x="1272" y="395"/>
                  <a:pt x="1264" y="395"/>
                </a:cubicBezTo>
                <a:close/>
                <a:moveTo>
                  <a:pt x="1264" y="428"/>
                </a:moveTo>
                <a:cubicBezTo>
                  <a:pt x="1255" y="428"/>
                  <a:pt x="1249" y="435"/>
                  <a:pt x="1249" y="443"/>
                </a:cubicBezTo>
                <a:cubicBezTo>
                  <a:pt x="1249" y="451"/>
                  <a:pt x="1255" y="458"/>
                  <a:pt x="1264" y="458"/>
                </a:cubicBezTo>
                <a:cubicBezTo>
                  <a:pt x="1272" y="458"/>
                  <a:pt x="1278" y="451"/>
                  <a:pt x="1278" y="443"/>
                </a:cubicBezTo>
                <a:cubicBezTo>
                  <a:pt x="1278" y="435"/>
                  <a:pt x="1272" y="428"/>
                  <a:pt x="1264" y="428"/>
                </a:cubicBezTo>
                <a:close/>
                <a:moveTo>
                  <a:pt x="1264" y="461"/>
                </a:moveTo>
                <a:cubicBezTo>
                  <a:pt x="1255" y="461"/>
                  <a:pt x="1249" y="468"/>
                  <a:pt x="1249" y="476"/>
                </a:cubicBezTo>
                <a:cubicBezTo>
                  <a:pt x="1249" y="484"/>
                  <a:pt x="1255" y="491"/>
                  <a:pt x="1264" y="491"/>
                </a:cubicBezTo>
                <a:cubicBezTo>
                  <a:pt x="1272" y="491"/>
                  <a:pt x="1278" y="484"/>
                  <a:pt x="1278" y="476"/>
                </a:cubicBezTo>
                <a:cubicBezTo>
                  <a:pt x="1278" y="468"/>
                  <a:pt x="1272" y="461"/>
                  <a:pt x="1264" y="461"/>
                </a:cubicBezTo>
                <a:close/>
                <a:moveTo>
                  <a:pt x="1264" y="494"/>
                </a:moveTo>
                <a:cubicBezTo>
                  <a:pt x="1255" y="494"/>
                  <a:pt x="1249" y="500"/>
                  <a:pt x="1249" y="509"/>
                </a:cubicBezTo>
                <a:cubicBezTo>
                  <a:pt x="1249" y="517"/>
                  <a:pt x="1255" y="523"/>
                  <a:pt x="1264" y="523"/>
                </a:cubicBezTo>
                <a:cubicBezTo>
                  <a:pt x="1272" y="523"/>
                  <a:pt x="1278" y="517"/>
                  <a:pt x="1278" y="509"/>
                </a:cubicBezTo>
                <a:cubicBezTo>
                  <a:pt x="1278" y="500"/>
                  <a:pt x="1272" y="494"/>
                  <a:pt x="1264" y="494"/>
                </a:cubicBezTo>
                <a:close/>
                <a:moveTo>
                  <a:pt x="1264" y="527"/>
                </a:moveTo>
                <a:cubicBezTo>
                  <a:pt x="1255" y="527"/>
                  <a:pt x="1249" y="533"/>
                  <a:pt x="1249" y="542"/>
                </a:cubicBezTo>
                <a:cubicBezTo>
                  <a:pt x="1249" y="550"/>
                  <a:pt x="1255" y="556"/>
                  <a:pt x="1264" y="556"/>
                </a:cubicBezTo>
                <a:cubicBezTo>
                  <a:pt x="1272" y="556"/>
                  <a:pt x="1278" y="550"/>
                  <a:pt x="1278" y="542"/>
                </a:cubicBezTo>
                <a:cubicBezTo>
                  <a:pt x="1278" y="533"/>
                  <a:pt x="1272" y="527"/>
                  <a:pt x="1264" y="527"/>
                </a:cubicBezTo>
                <a:close/>
                <a:moveTo>
                  <a:pt x="1264" y="560"/>
                </a:moveTo>
                <a:cubicBezTo>
                  <a:pt x="1255" y="560"/>
                  <a:pt x="1249" y="566"/>
                  <a:pt x="1249" y="574"/>
                </a:cubicBezTo>
                <a:cubicBezTo>
                  <a:pt x="1249" y="583"/>
                  <a:pt x="1255" y="589"/>
                  <a:pt x="1264" y="589"/>
                </a:cubicBezTo>
                <a:cubicBezTo>
                  <a:pt x="1272" y="589"/>
                  <a:pt x="1278" y="583"/>
                  <a:pt x="1278" y="574"/>
                </a:cubicBezTo>
                <a:cubicBezTo>
                  <a:pt x="1278" y="566"/>
                  <a:pt x="1272" y="560"/>
                  <a:pt x="1264" y="560"/>
                </a:cubicBezTo>
                <a:close/>
                <a:moveTo>
                  <a:pt x="1264" y="593"/>
                </a:moveTo>
                <a:cubicBezTo>
                  <a:pt x="1255" y="593"/>
                  <a:pt x="1249" y="599"/>
                  <a:pt x="1249" y="607"/>
                </a:cubicBezTo>
                <a:cubicBezTo>
                  <a:pt x="1249" y="616"/>
                  <a:pt x="1255" y="622"/>
                  <a:pt x="1264" y="622"/>
                </a:cubicBezTo>
                <a:cubicBezTo>
                  <a:pt x="1272" y="622"/>
                  <a:pt x="1278" y="616"/>
                  <a:pt x="1278" y="607"/>
                </a:cubicBezTo>
                <a:cubicBezTo>
                  <a:pt x="1278" y="599"/>
                  <a:pt x="1272" y="593"/>
                  <a:pt x="1264" y="593"/>
                </a:cubicBezTo>
                <a:close/>
                <a:moveTo>
                  <a:pt x="1264" y="625"/>
                </a:moveTo>
                <a:cubicBezTo>
                  <a:pt x="1255" y="625"/>
                  <a:pt x="1249" y="632"/>
                  <a:pt x="1249" y="640"/>
                </a:cubicBezTo>
                <a:cubicBezTo>
                  <a:pt x="1249" y="648"/>
                  <a:pt x="1255" y="655"/>
                  <a:pt x="1264" y="655"/>
                </a:cubicBezTo>
                <a:cubicBezTo>
                  <a:pt x="1272" y="655"/>
                  <a:pt x="1278" y="648"/>
                  <a:pt x="1278" y="640"/>
                </a:cubicBezTo>
                <a:cubicBezTo>
                  <a:pt x="1278" y="632"/>
                  <a:pt x="1272" y="625"/>
                  <a:pt x="1264" y="625"/>
                </a:cubicBezTo>
                <a:close/>
                <a:moveTo>
                  <a:pt x="1264" y="658"/>
                </a:moveTo>
                <a:cubicBezTo>
                  <a:pt x="1255" y="658"/>
                  <a:pt x="1249" y="665"/>
                  <a:pt x="1249" y="673"/>
                </a:cubicBezTo>
                <a:cubicBezTo>
                  <a:pt x="1249" y="681"/>
                  <a:pt x="1255" y="688"/>
                  <a:pt x="1264" y="688"/>
                </a:cubicBezTo>
                <a:cubicBezTo>
                  <a:pt x="1272" y="688"/>
                  <a:pt x="1278" y="681"/>
                  <a:pt x="1278" y="673"/>
                </a:cubicBezTo>
                <a:cubicBezTo>
                  <a:pt x="1278" y="665"/>
                  <a:pt x="1272" y="658"/>
                  <a:pt x="1264" y="658"/>
                </a:cubicBezTo>
                <a:close/>
                <a:moveTo>
                  <a:pt x="1264" y="691"/>
                </a:moveTo>
                <a:cubicBezTo>
                  <a:pt x="1255" y="691"/>
                  <a:pt x="1249" y="698"/>
                  <a:pt x="1249" y="706"/>
                </a:cubicBezTo>
                <a:cubicBezTo>
                  <a:pt x="1249" y="714"/>
                  <a:pt x="1255" y="721"/>
                  <a:pt x="1264" y="721"/>
                </a:cubicBezTo>
                <a:cubicBezTo>
                  <a:pt x="1272" y="721"/>
                  <a:pt x="1278" y="714"/>
                  <a:pt x="1278" y="706"/>
                </a:cubicBezTo>
                <a:cubicBezTo>
                  <a:pt x="1278" y="698"/>
                  <a:pt x="1272" y="691"/>
                  <a:pt x="1264" y="691"/>
                </a:cubicBezTo>
                <a:close/>
                <a:moveTo>
                  <a:pt x="1264" y="724"/>
                </a:moveTo>
                <a:cubicBezTo>
                  <a:pt x="1255" y="724"/>
                  <a:pt x="1249" y="731"/>
                  <a:pt x="1249" y="739"/>
                </a:cubicBezTo>
                <a:cubicBezTo>
                  <a:pt x="1249" y="747"/>
                  <a:pt x="1255" y="754"/>
                  <a:pt x="1264" y="754"/>
                </a:cubicBezTo>
                <a:cubicBezTo>
                  <a:pt x="1272" y="754"/>
                  <a:pt x="1278" y="747"/>
                  <a:pt x="1278" y="739"/>
                </a:cubicBezTo>
                <a:cubicBezTo>
                  <a:pt x="1278" y="731"/>
                  <a:pt x="1272" y="724"/>
                  <a:pt x="1264" y="724"/>
                </a:cubicBezTo>
                <a:close/>
                <a:moveTo>
                  <a:pt x="1264" y="757"/>
                </a:moveTo>
                <a:cubicBezTo>
                  <a:pt x="1255" y="757"/>
                  <a:pt x="1249" y="764"/>
                  <a:pt x="1249" y="772"/>
                </a:cubicBezTo>
                <a:cubicBezTo>
                  <a:pt x="1249" y="780"/>
                  <a:pt x="1255" y="787"/>
                  <a:pt x="1264" y="787"/>
                </a:cubicBezTo>
                <a:cubicBezTo>
                  <a:pt x="1272" y="787"/>
                  <a:pt x="1278" y="780"/>
                  <a:pt x="1278" y="772"/>
                </a:cubicBezTo>
                <a:cubicBezTo>
                  <a:pt x="1278" y="764"/>
                  <a:pt x="1272" y="757"/>
                  <a:pt x="1264" y="757"/>
                </a:cubicBezTo>
                <a:close/>
                <a:moveTo>
                  <a:pt x="1264" y="790"/>
                </a:moveTo>
                <a:cubicBezTo>
                  <a:pt x="1255" y="790"/>
                  <a:pt x="1249" y="797"/>
                  <a:pt x="1249" y="805"/>
                </a:cubicBezTo>
                <a:cubicBezTo>
                  <a:pt x="1249" y="813"/>
                  <a:pt x="1255" y="820"/>
                  <a:pt x="1264" y="820"/>
                </a:cubicBezTo>
                <a:cubicBezTo>
                  <a:pt x="1272" y="820"/>
                  <a:pt x="1278" y="813"/>
                  <a:pt x="1278" y="805"/>
                </a:cubicBezTo>
                <a:cubicBezTo>
                  <a:pt x="1278" y="797"/>
                  <a:pt x="1272" y="790"/>
                  <a:pt x="1264" y="790"/>
                </a:cubicBezTo>
                <a:close/>
                <a:moveTo>
                  <a:pt x="1264" y="823"/>
                </a:moveTo>
                <a:cubicBezTo>
                  <a:pt x="1255" y="823"/>
                  <a:pt x="1249" y="830"/>
                  <a:pt x="1249" y="838"/>
                </a:cubicBezTo>
                <a:cubicBezTo>
                  <a:pt x="1249" y="846"/>
                  <a:pt x="1255" y="853"/>
                  <a:pt x="1264" y="853"/>
                </a:cubicBezTo>
                <a:cubicBezTo>
                  <a:pt x="1272" y="853"/>
                  <a:pt x="1278" y="846"/>
                  <a:pt x="1278" y="838"/>
                </a:cubicBezTo>
                <a:cubicBezTo>
                  <a:pt x="1278" y="830"/>
                  <a:pt x="1272" y="823"/>
                  <a:pt x="1264" y="823"/>
                </a:cubicBezTo>
                <a:close/>
                <a:moveTo>
                  <a:pt x="1264" y="856"/>
                </a:moveTo>
                <a:cubicBezTo>
                  <a:pt x="1255" y="856"/>
                  <a:pt x="1249" y="863"/>
                  <a:pt x="1249" y="871"/>
                </a:cubicBezTo>
                <a:cubicBezTo>
                  <a:pt x="1249" y="879"/>
                  <a:pt x="1255" y="886"/>
                  <a:pt x="1264" y="886"/>
                </a:cubicBezTo>
                <a:cubicBezTo>
                  <a:pt x="1272" y="886"/>
                  <a:pt x="1278" y="879"/>
                  <a:pt x="1278" y="871"/>
                </a:cubicBezTo>
                <a:cubicBezTo>
                  <a:pt x="1278" y="863"/>
                  <a:pt x="1272" y="856"/>
                  <a:pt x="1264" y="856"/>
                </a:cubicBezTo>
                <a:close/>
                <a:moveTo>
                  <a:pt x="1264" y="889"/>
                </a:moveTo>
                <a:cubicBezTo>
                  <a:pt x="1255" y="889"/>
                  <a:pt x="1249" y="895"/>
                  <a:pt x="1249" y="904"/>
                </a:cubicBezTo>
                <a:cubicBezTo>
                  <a:pt x="1249" y="912"/>
                  <a:pt x="1255" y="918"/>
                  <a:pt x="1264" y="918"/>
                </a:cubicBezTo>
                <a:cubicBezTo>
                  <a:pt x="1272" y="918"/>
                  <a:pt x="1278" y="912"/>
                  <a:pt x="1278" y="904"/>
                </a:cubicBezTo>
                <a:cubicBezTo>
                  <a:pt x="1278" y="895"/>
                  <a:pt x="1272" y="889"/>
                  <a:pt x="1264" y="889"/>
                </a:cubicBezTo>
                <a:close/>
                <a:moveTo>
                  <a:pt x="1264" y="922"/>
                </a:moveTo>
                <a:cubicBezTo>
                  <a:pt x="1255" y="922"/>
                  <a:pt x="1249" y="928"/>
                  <a:pt x="1249" y="937"/>
                </a:cubicBezTo>
                <a:cubicBezTo>
                  <a:pt x="1249" y="945"/>
                  <a:pt x="1255" y="951"/>
                  <a:pt x="1264" y="951"/>
                </a:cubicBezTo>
                <a:cubicBezTo>
                  <a:pt x="1272" y="951"/>
                  <a:pt x="1278" y="945"/>
                  <a:pt x="1278" y="937"/>
                </a:cubicBezTo>
                <a:cubicBezTo>
                  <a:pt x="1278" y="928"/>
                  <a:pt x="1272" y="922"/>
                  <a:pt x="1264" y="922"/>
                </a:cubicBezTo>
                <a:close/>
                <a:moveTo>
                  <a:pt x="1264" y="955"/>
                </a:moveTo>
                <a:cubicBezTo>
                  <a:pt x="1255" y="955"/>
                  <a:pt x="1249" y="961"/>
                  <a:pt x="1249" y="970"/>
                </a:cubicBezTo>
                <a:cubicBezTo>
                  <a:pt x="1249" y="978"/>
                  <a:pt x="1255" y="984"/>
                  <a:pt x="1264" y="984"/>
                </a:cubicBezTo>
                <a:cubicBezTo>
                  <a:pt x="1272" y="984"/>
                  <a:pt x="1278" y="978"/>
                  <a:pt x="1278" y="970"/>
                </a:cubicBezTo>
                <a:cubicBezTo>
                  <a:pt x="1278" y="961"/>
                  <a:pt x="1272" y="955"/>
                  <a:pt x="1264" y="955"/>
                </a:cubicBezTo>
                <a:close/>
                <a:moveTo>
                  <a:pt x="1264" y="988"/>
                </a:moveTo>
                <a:cubicBezTo>
                  <a:pt x="1255" y="988"/>
                  <a:pt x="1249" y="994"/>
                  <a:pt x="1249" y="1002"/>
                </a:cubicBezTo>
                <a:cubicBezTo>
                  <a:pt x="1249" y="1011"/>
                  <a:pt x="1255" y="1017"/>
                  <a:pt x="1264" y="1017"/>
                </a:cubicBezTo>
                <a:cubicBezTo>
                  <a:pt x="1272" y="1017"/>
                  <a:pt x="1278" y="1011"/>
                  <a:pt x="1278" y="1002"/>
                </a:cubicBezTo>
                <a:cubicBezTo>
                  <a:pt x="1278" y="994"/>
                  <a:pt x="1272" y="988"/>
                  <a:pt x="1264" y="988"/>
                </a:cubicBezTo>
                <a:close/>
                <a:moveTo>
                  <a:pt x="1264" y="1021"/>
                </a:moveTo>
                <a:cubicBezTo>
                  <a:pt x="1255" y="1021"/>
                  <a:pt x="1249" y="1027"/>
                  <a:pt x="1249" y="1035"/>
                </a:cubicBezTo>
                <a:cubicBezTo>
                  <a:pt x="1249" y="1044"/>
                  <a:pt x="1255" y="1050"/>
                  <a:pt x="1264" y="1050"/>
                </a:cubicBezTo>
                <a:cubicBezTo>
                  <a:pt x="1272" y="1050"/>
                  <a:pt x="1278" y="1044"/>
                  <a:pt x="1278" y="1035"/>
                </a:cubicBezTo>
                <a:cubicBezTo>
                  <a:pt x="1278" y="1027"/>
                  <a:pt x="1272" y="1021"/>
                  <a:pt x="1264" y="1021"/>
                </a:cubicBezTo>
                <a:close/>
                <a:moveTo>
                  <a:pt x="1264" y="1053"/>
                </a:moveTo>
                <a:cubicBezTo>
                  <a:pt x="1255" y="1053"/>
                  <a:pt x="1249" y="1060"/>
                  <a:pt x="1249" y="1068"/>
                </a:cubicBezTo>
                <a:cubicBezTo>
                  <a:pt x="1249" y="1076"/>
                  <a:pt x="1255" y="1083"/>
                  <a:pt x="1264" y="1083"/>
                </a:cubicBezTo>
                <a:cubicBezTo>
                  <a:pt x="1272" y="1083"/>
                  <a:pt x="1278" y="1076"/>
                  <a:pt x="1278" y="1068"/>
                </a:cubicBezTo>
                <a:cubicBezTo>
                  <a:pt x="1278" y="1060"/>
                  <a:pt x="1272" y="1053"/>
                  <a:pt x="1264" y="1053"/>
                </a:cubicBezTo>
                <a:close/>
                <a:moveTo>
                  <a:pt x="1264" y="1086"/>
                </a:moveTo>
                <a:cubicBezTo>
                  <a:pt x="1255" y="1086"/>
                  <a:pt x="1249" y="1093"/>
                  <a:pt x="1249" y="1101"/>
                </a:cubicBezTo>
                <a:cubicBezTo>
                  <a:pt x="1249" y="1109"/>
                  <a:pt x="1255" y="1116"/>
                  <a:pt x="1264" y="1116"/>
                </a:cubicBezTo>
                <a:cubicBezTo>
                  <a:pt x="1272" y="1116"/>
                  <a:pt x="1278" y="1109"/>
                  <a:pt x="1278" y="1101"/>
                </a:cubicBezTo>
                <a:cubicBezTo>
                  <a:pt x="1278" y="1093"/>
                  <a:pt x="1272" y="1086"/>
                  <a:pt x="1264" y="1086"/>
                </a:cubicBezTo>
                <a:close/>
                <a:moveTo>
                  <a:pt x="1264" y="1119"/>
                </a:moveTo>
                <a:cubicBezTo>
                  <a:pt x="1255" y="1119"/>
                  <a:pt x="1249" y="1126"/>
                  <a:pt x="1249" y="1134"/>
                </a:cubicBezTo>
                <a:cubicBezTo>
                  <a:pt x="1249" y="1142"/>
                  <a:pt x="1255" y="1149"/>
                  <a:pt x="1264" y="1149"/>
                </a:cubicBezTo>
                <a:cubicBezTo>
                  <a:pt x="1272" y="1149"/>
                  <a:pt x="1278" y="1142"/>
                  <a:pt x="1278" y="1134"/>
                </a:cubicBezTo>
                <a:cubicBezTo>
                  <a:pt x="1278" y="1126"/>
                  <a:pt x="1272" y="1119"/>
                  <a:pt x="1264" y="1119"/>
                </a:cubicBezTo>
                <a:close/>
                <a:moveTo>
                  <a:pt x="1264" y="1152"/>
                </a:moveTo>
                <a:cubicBezTo>
                  <a:pt x="1255" y="1152"/>
                  <a:pt x="1249" y="1159"/>
                  <a:pt x="1249" y="1167"/>
                </a:cubicBezTo>
                <a:cubicBezTo>
                  <a:pt x="1249" y="1175"/>
                  <a:pt x="1255" y="1182"/>
                  <a:pt x="1264" y="1182"/>
                </a:cubicBezTo>
                <a:cubicBezTo>
                  <a:pt x="1272" y="1182"/>
                  <a:pt x="1278" y="1175"/>
                  <a:pt x="1278" y="1167"/>
                </a:cubicBezTo>
                <a:cubicBezTo>
                  <a:pt x="1278" y="1159"/>
                  <a:pt x="1272" y="1152"/>
                  <a:pt x="1264" y="1152"/>
                </a:cubicBezTo>
                <a:close/>
                <a:moveTo>
                  <a:pt x="1264" y="1185"/>
                </a:moveTo>
                <a:cubicBezTo>
                  <a:pt x="1255" y="1185"/>
                  <a:pt x="1249" y="1192"/>
                  <a:pt x="1249" y="1200"/>
                </a:cubicBezTo>
                <a:cubicBezTo>
                  <a:pt x="1249" y="1208"/>
                  <a:pt x="1255" y="1215"/>
                  <a:pt x="1264" y="1215"/>
                </a:cubicBezTo>
                <a:cubicBezTo>
                  <a:pt x="1272" y="1215"/>
                  <a:pt x="1278" y="1208"/>
                  <a:pt x="1278" y="1200"/>
                </a:cubicBezTo>
                <a:cubicBezTo>
                  <a:pt x="1278" y="1192"/>
                  <a:pt x="1272" y="1185"/>
                  <a:pt x="1264" y="1185"/>
                </a:cubicBezTo>
                <a:close/>
                <a:moveTo>
                  <a:pt x="1264" y="1218"/>
                </a:moveTo>
                <a:cubicBezTo>
                  <a:pt x="1255" y="1218"/>
                  <a:pt x="1249" y="1225"/>
                  <a:pt x="1249" y="1233"/>
                </a:cubicBezTo>
                <a:cubicBezTo>
                  <a:pt x="1249" y="1241"/>
                  <a:pt x="1255" y="1248"/>
                  <a:pt x="1264" y="1248"/>
                </a:cubicBezTo>
                <a:cubicBezTo>
                  <a:pt x="1272" y="1248"/>
                  <a:pt x="1278" y="1241"/>
                  <a:pt x="1278" y="1233"/>
                </a:cubicBezTo>
                <a:cubicBezTo>
                  <a:pt x="1278" y="1225"/>
                  <a:pt x="1272" y="1218"/>
                  <a:pt x="1264" y="1218"/>
                </a:cubicBezTo>
                <a:close/>
                <a:moveTo>
                  <a:pt x="1264" y="1251"/>
                </a:moveTo>
                <a:cubicBezTo>
                  <a:pt x="1255" y="1251"/>
                  <a:pt x="1249" y="1258"/>
                  <a:pt x="1249" y="1266"/>
                </a:cubicBezTo>
                <a:cubicBezTo>
                  <a:pt x="1249" y="1274"/>
                  <a:pt x="1255" y="1281"/>
                  <a:pt x="1264" y="1281"/>
                </a:cubicBezTo>
                <a:cubicBezTo>
                  <a:pt x="1272" y="1281"/>
                  <a:pt x="1278" y="1274"/>
                  <a:pt x="1278" y="1266"/>
                </a:cubicBezTo>
                <a:cubicBezTo>
                  <a:pt x="1278" y="1258"/>
                  <a:pt x="1272" y="1251"/>
                  <a:pt x="1264" y="1251"/>
                </a:cubicBezTo>
                <a:close/>
                <a:moveTo>
                  <a:pt x="1264" y="1284"/>
                </a:moveTo>
                <a:cubicBezTo>
                  <a:pt x="1255" y="1284"/>
                  <a:pt x="1249" y="1291"/>
                  <a:pt x="1249" y="1299"/>
                </a:cubicBezTo>
                <a:cubicBezTo>
                  <a:pt x="1249" y="1307"/>
                  <a:pt x="1255" y="1314"/>
                  <a:pt x="1264" y="1314"/>
                </a:cubicBezTo>
                <a:cubicBezTo>
                  <a:pt x="1272" y="1314"/>
                  <a:pt x="1278" y="1307"/>
                  <a:pt x="1278" y="1299"/>
                </a:cubicBezTo>
                <a:cubicBezTo>
                  <a:pt x="1278" y="1291"/>
                  <a:pt x="1272" y="1284"/>
                  <a:pt x="1264" y="1284"/>
                </a:cubicBezTo>
                <a:close/>
                <a:moveTo>
                  <a:pt x="1264" y="1317"/>
                </a:moveTo>
                <a:cubicBezTo>
                  <a:pt x="1255" y="1317"/>
                  <a:pt x="1249" y="1323"/>
                  <a:pt x="1249" y="1332"/>
                </a:cubicBezTo>
                <a:cubicBezTo>
                  <a:pt x="1249" y="1340"/>
                  <a:pt x="1255" y="1346"/>
                  <a:pt x="1264" y="1346"/>
                </a:cubicBezTo>
                <a:cubicBezTo>
                  <a:pt x="1272" y="1346"/>
                  <a:pt x="1278" y="1340"/>
                  <a:pt x="1278" y="1332"/>
                </a:cubicBezTo>
                <a:cubicBezTo>
                  <a:pt x="1278" y="1323"/>
                  <a:pt x="1272" y="1317"/>
                  <a:pt x="1264" y="1317"/>
                </a:cubicBezTo>
                <a:close/>
                <a:moveTo>
                  <a:pt x="1264" y="1350"/>
                </a:moveTo>
                <a:cubicBezTo>
                  <a:pt x="1255" y="1350"/>
                  <a:pt x="1249" y="1356"/>
                  <a:pt x="1249" y="1365"/>
                </a:cubicBezTo>
                <a:cubicBezTo>
                  <a:pt x="1249" y="1373"/>
                  <a:pt x="1255" y="1379"/>
                  <a:pt x="1264" y="1379"/>
                </a:cubicBezTo>
                <a:cubicBezTo>
                  <a:pt x="1272" y="1379"/>
                  <a:pt x="1278" y="1373"/>
                  <a:pt x="1278" y="1365"/>
                </a:cubicBezTo>
                <a:cubicBezTo>
                  <a:pt x="1278" y="1356"/>
                  <a:pt x="1272" y="1350"/>
                  <a:pt x="1264" y="1350"/>
                </a:cubicBezTo>
                <a:close/>
                <a:moveTo>
                  <a:pt x="1264" y="1383"/>
                </a:moveTo>
                <a:cubicBezTo>
                  <a:pt x="1255" y="1383"/>
                  <a:pt x="1249" y="1389"/>
                  <a:pt x="1249" y="1397"/>
                </a:cubicBezTo>
                <a:cubicBezTo>
                  <a:pt x="1249" y="1406"/>
                  <a:pt x="1255" y="1412"/>
                  <a:pt x="1264" y="1412"/>
                </a:cubicBezTo>
                <a:cubicBezTo>
                  <a:pt x="1272" y="1412"/>
                  <a:pt x="1278" y="1406"/>
                  <a:pt x="1278" y="1397"/>
                </a:cubicBezTo>
                <a:cubicBezTo>
                  <a:pt x="1278" y="1389"/>
                  <a:pt x="1272" y="1383"/>
                  <a:pt x="1264" y="1383"/>
                </a:cubicBezTo>
                <a:close/>
                <a:moveTo>
                  <a:pt x="1264" y="1416"/>
                </a:moveTo>
                <a:cubicBezTo>
                  <a:pt x="1255" y="1416"/>
                  <a:pt x="1249" y="1422"/>
                  <a:pt x="1249" y="1430"/>
                </a:cubicBezTo>
                <a:cubicBezTo>
                  <a:pt x="1249" y="1439"/>
                  <a:pt x="1255" y="1445"/>
                  <a:pt x="1264" y="1445"/>
                </a:cubicBezTo>
                <a:cubicBezTo>
                  <a:pt x="1272" y="1445"/>
                  <a:pt x="1278" y="1439"/>
                  <a:pt x="1278" y="1430"/>
                </a:cubicBezTo>
                <a:cubicBezTo>
                  <a:pt x="1278" y="1422"/>
                  <a:pt x="1272" y="1416"/>
                  <a:pt x="1264" y="1416"/>
                </a:cubicBezTo>
                <a:close/>
                <a:moveTo>
                  <a:pt x="1296" y="0"/>
                </a:moveTo>
                <a:cubicBezTo>
                  <a:pt x="1288" y="0"/>
                  <a:pt x="1282" y="7"/>
                  <a:pt x="1282" y="15"/>
                </a:cubicBezTo>
                <a:cubicBezTo>
                  <a:pt x="1282" y="23"/>
                  <a:pt x="1288" y="30"/>
                  <a:pt x="1296" y="30"/>
                </a:cubicBezTo>
                <a:cubicBezTo>
                  <a:pt x="1305" y="30"/>
                  <a:pt x="1311" y="23"/>
                  <a:pt x="1311" y="15"/>
                </a:cubicBezTo>
                <a:cubicBezTo>
                  <a:pt x="1311" y="7"/>
                  <a:pt x="1305" y="0"/>
                  <a:pt x="1296" y="0"/>
                </a:cubicBezTo>
                <a:close/>
                <a:moveTo>
                  <a:pt x="1296" y="33"/>
                </a:moveTo>
                <a:cubicBezTo>
                  <a:pt x="1288" y="33"/>
                  <a:pt x="1282" y="40"/>
                  <a:pt x="1282" y="48"/>
                </a:cubicBezTo>
                <a:cubicBezTo>
                  <a:pt x="1282" y="56"/>
                  <a:pt x="1288" y="63"/>
                  <a:pt x="1296" y="63"/>
                </a:cubicBezTo>
                <a:cubicBezTo>
                  <a:pt x="1305" y="63"/>
                  <a:pt x="1311" y="56"/>
                  <a:pt x="1311" y="48"/>
                </a:cubicBezTo>
                <a:cubicBezTo>
                  <a:pt x="1311" y="40"/>
                  <a:pt x="1305" y="33"/>
                  <a:pt x="1296" y="33"/>
                </a:cubicBezTo>
                <a:close/>
                <a:moveTo>
                  <a:pt x="1296" y="66"/>
                </a:moveTo>
                <a:cubicBezTo>
                  <a:pt x="1288" y="66"/>
                  <a:pt x="1282" y="72"/>
                  <a:pt x="1282" y="81"/>
                </a:cubicBezTo>
                <a:cubicBezTo>
                  <a:pt x="1282" y="89"/>
                  <a:pt x="1288" y="95"/>
                  <a:pt x="1296" y="95"/>
                </a:cubicBezTo>
                <a:cubicBezTo>
                  <a:pt x="1305" y="95"/>
                  <a:pt x="1311" y="89"/>
                  <a:pt x="1311" y="81"/>
                </a:cubicBezTo>
                <a:cubicBezTo>
                  <a:pt x="1311" y="72"/>
                  <a:pt x="1305" y="66"/>
                  <a:pt x="1296" y="66"/>
                </a:cubicBezTo>
                <a:close/>
                <a:moveTo>
                  <a:pt x="1296" y="99"/>
                </a:moveTo>
                <a:cubicBezTo>
                  <a:pt x="1288" y="99"/>
                  <a:pt x="1282" y="105"/>
                  <a:pt x="1282" y="114"/>
                </a:cubicBezTo>
                <a:cubicBezTo>
                  <a:pt x="1282" y="122"/>
                  <a:pt x="1288" y="128"/>
                  <a:pt x="1296" y="128"/>
                </a:cubicBezTo>
                <a:cubicBezTo>
                  <a:pt x="1305" y="128"/>
                  <a:pt x="1311" y="122"/>
                  <a:pt x="1311" y="114"/>
                </a:cubicBezTo>
                <a:cubicBezTo>
                  <a:pt x="1311" y="105"/>
                  <a:pt x="1305" y="99"/>
                  <a:pt x="1296" y="99"/>
                </a:cubicBezTo>
                <a:close/>
                <a:moveTo>
                  <a:pt x="1296" y="132"/>
                </a:moveTo>
                <a:cubicBezTo>
                  <a:pt x="1288" y="132"/>
                  <a:pt x="1282" y="138"/>
                  <a:pt x="1282" y="147"/>
                </a:cubicBezTo>
                <a:cubicBezTo>
                  <a:pt x="1282" y="155"/>
                  <a:pt x="1288" y="161"/>
                  <a:pt x="1296" y="161"/>
                </a:cubicBezTo>
                <a:cubicBezTo>
                  <a:pt x="1305" y="161"/>
                  <a:pt x="1311" y="155"/>
                  <a:pt x="1311" y="147"/>
                </a:cubicBezTo>
                <a:cubicBezTo>
                  <a:pt x="1311" y="138"/>
                  <a:pt x="1305" y="132"/>
                  <a:pt x="1296" y="132"/>
                </a:cubicBezTo>
                <a:close/>
                <a:moveTo>
                  <a:pt x="1296" y="165"/>
                </a:moveTo>
                <a:cubicBezTo>
                  <a:pt x="1288" y="165"/>
                  <a:pt x="1282" y="171"/>
                  <a:pt x="1282" y="179"/>
                </a:cubicBezTo>
                <a:cubicBezTo>
                  <a:pt x="1282" y="188"/>
                  <a:pt x="1288" y="194"/>
                  <a:pt x="1296" y="194"/>
                </a:cubicBezTo>
                <a:cubicBezTo>
                  <a:pt x="1305" y="194"/>
                  <a:pt x="1311" y="188"/>
                  <a:pt x="1311" y="179"/>
                </a:cubicBezTo>
                <a:cubicBezTo>
                  <a:pt x="1311" y="171"/>
                  <a:pt x="1305" y="165"/>
                  <a:pt x="1296" y="165"/>
                </a:cubicBezTo>
                <a:close/>
                <a:moveTo>
                  <a:pt x="1296" y="198"/>
                </a:moveTo>
                <a:cubicBezTo>
                  <a:pt x="1288" y="198"/>
                  <a:pt x="1282" y="204"/>
                  <a:pt x="1282" y="212"/>
                </a:cubicBezTo>
                <a:cubicBezTo>
                  <a:pt x="1282" y="221"/>
                  <a:pt x="1288" y="227"/>
                  <a:pt x="1296" y="227"/>
                </a:cubicBezTo>
                <a:cubicBezTo>
                  <a:pt x="1305" y="227"/>
                  <a:pt x="1311" y="221"/>
                  <a:pt x="1311" y="212"/>
                </a:cubicBezTo>
                <a:cubicBezTo>
                  <a:pt x="1311" y="204"/>
                  <a:pt x="1305" y="198"/>
                  <a:pt x="1296" y="198"/>
                </a:cubicBezTo>
                <a:close/>
                <a:moveTo>
                  <a:pt x="1296" y="230"/>
                </a:moveTo>
                <a:cubicBezTo>
                  <a:pt x="1288" y="230"/>
                  <a:pt x="1282" y="237"/>
                  <a:pt x="1282" y="245"/>
                </a:cubicBezTo>
                <a:cubicBezTo>
                  <a:pt x="1282" y="253"/>
                  <a:pt x="1288" y="260"/>
                  <a:pt x="1296" y="260"/>
                </a:cubicBezTo>
                <a:cubicBezTo>
                  <a:pt x="1305" y="260"/>
                  <a:pt x="1311" y="253"/>
                  <a:pt x="1311" y="245"/>
                </a:cubicBezTo>
                <a:cubicBezTo>
                  <a:pt x="1311" y="237"/>
                  <a:pt x="1305" y="230"/>
                  <a:pt x="1296" y="230"/>
                </a:cubicBezTo>
                <a:close/>
                <a:moveTo>
                  <a:pt x="1296" y="263"/>
                </a:moveTo>
                <a:cubicBezTo>
                  <a:pt x="1288" y="263"/>
                  <a:pt x="1282" y="270"/>
                  <a:pt x="1282" y="278"/>
                </a:cubicBezTo>
                <a:cubicBezTo>
                  <a:pt x="1282" y="286"/>
                  <a:pt x="1288" y="293"/>
                  <a:pt x="1296" y="293"/>
                </a:cubicBezTo>
                <a:cubicBezTo>
                  <a:pt x="1305" y="293"/>
                  <a:pt x="1311" y="286"/>
                  <a:pt x="1311" y="278"/>
                </a:cubicBezTo>
                <a:cubicBezTo>
                  <a:pt x="1311" y="270"/>
                  <a:pt x="1305" y="263"/>
                  <a:pt x="1296" y="263"/>
                </a:cubicBezTo>
                <a:close/>
                <a:moveTo>
                  <a:pt x="1296" y="296"/>
                </a:moveTo>
                <a:cubicBezTo>
                  <a:pt x="1288" y="296"/>
                  <a:pt x="1282" y="303"/>
                  <a:pt x="1282" y="311"/>
                </a:cubicBezTo>
                <a:cubicBezTo>
                  <a:pt x="1282" y="319"/>
                  <a:pt x="1288" y="326"/>
                  <a:pt x="1296" y="326"/>
                </a:cubicBezTo>
                <a:cubicBezTo>
                  <a:pt x="1305" y="326"/>
                  <a:pt x="1311" y="319"/>
                  <a:pt x="1311" y="311"/>
                </a:cubicBezTo>
                <a:cubicBezTo>
                  <a:pt x="1311" y="303"/>
                  <a:pt x="1305" y="296"/>
                  <a:pt x="1296" y="296"/>
                </a:cubicBezTo>
                <a:close/>
                <a:moveTo>
                  <a:pt x="1296" y="329"/>
                </a:moveTo>
                <a:cubicBezTo>
                  <a:pt x="1288" y="329"/>
                  <a:pt x="1282" y="336"/>
                  <a:pt x="1282" y="344"/>
                </a:cubicBezTo>
                <a:cubicBezTo>
                  <a:pt x="1282" y="352"/>
                  <a:pt x="1288" y="359"/>
                  <a:pt x="1296" y="359"/>
                </a:cubicBezTo>
                <a:cubicBezTo>
                  <a:pt x="1305" y="359"/>
                  <a:pt x="1311" y="352"/>
                  <a:pt x="1311" y="344"/>
                </a:cubicBezTo>
                <a:cubicBezTo>
                  <a:pt x="1311" y="336"/>
                  <a:pt x="1305" y="329"/>
                  <a:pt x="1296" y="329"/>
                </a:cubicBezTo>
                <a:close/>
                <a:moveTo>
                  <a:pt x="1296" y="362"/>
                </a:moveTo>
                <a:cubicBezTo>
                  <a:pt x="1288" y="362"/>
                  <a:pt x="1282" y="369"/>
                  <a:pt x="1282" y="377"/>
                </a:cubicBezTo>
                <a:cubicBezTo>
                  <a:pt x="1282" y="385"/>
                  <a:pt x="1288" y="392"/>
                  <a:pt x="1296" y="392"/>
                </a:cubicBezTo>
                <a:cubicBezTo>
                  <a:pt x="1305" y="392"/>
                  <a:pt x="1311" y="385"/>
                  <a:pt x="1311" y="377"/>
                </a:cubicBezTo>
                <a:cubicBezTo>
                  <a:pt x="1311" y="369"/>
                  <a:pt x="1305" y="362"/>
                  <a:pt x="1296" y="362"/>
                </a:cubicBezTo>
                <a:close/>
                <a:moveTo>
                  <a:pt x="1296" y="395"/>
                </a:moveTo>
                <a:cubicBezTo>
                  <a:pt x="1288" y="395"/>
                  <a:pt x="1282" y="402"/>
                  <a:pt x="1282" y="410"/>
                </a:cubicBezTo>
                <a:cubicBezTo>
                  <a:pt x="1282" y="418"/>
                  <a:pt x="1288" y="425"/>
                  <a:pt x="1296" y="425"/>
                </a:cubicBezTo>
                <a:cubicBezTo>
                  <a:pt x="1305" y="425"/>
                  <a:pt x="1311" y="418"/>
                  <a:pt x="1311" y="410"/>
                </a:cubicBezTo>
                <a:cubicBezTo>
                  <a:pt x="1311" y="402"/>
                  <a:pt x="1305" y="395"/>
                  <a:pt x="1296" y="395"/>
                </a:cubicBezTo>
                <a:close/>
                <a:moveTo>
                  <a:pt x="1296" y="428"/>
                </a:moveTo>
                <a:cubicBezTo>
                  <a:pt x="1288" y="428"/>
                  <a:pt x="1282" y="435"/>
                  <a:pt x="1282" y="443"/>
                </a:cubicBezTo>
                <a:cubicBezTo>
                  <a:pt x="1282" y="451"/>
                  <a:pt x="1288" y="458"/>
                  <a:pt x="1296" y="458"/>
                </a:cubicBezTo>
                <a:cubicBezTo>
                  <a:pt x="1305" y="458"/>
                  <a:pt x="1311" y="451"/>
                  <a:pt x="1311" y="443"/>
                </a:cubicBezTo>
                <a:cubicBezTo>
                  <a:pt x="1311" y="435"/>
                  <a:pt x="1305" y="428"/>
                  <a:pt x="1296" y="428"/>
                </a:cubicBezTo>
                <a:close/>
                <a:moveTo>
                  <a:pt x="1296" y="461"/>
                </a:moveTo>
                <a:cubicBezTo>
                  <a:pt x="1288" y="461"/>
                  <a:pt x="1282" y="468"/>
                  <a:pt x="1282" y="476"/>
                </a:cubicBezTo>
                <a:cubicBezTo>
                  <a:pt x="1282" y="484"/>
                  <a:pt x="1288" y="491"/>
                  <a:pt x="1296" y="491"/>
                </a:cubicBezTo>
                <a:cubicBezTo>
                  <a:pt x="1305" y="491"/>
                  <a:pt x="1311" y="484"/>
                  <a:pt x="1311" y="476"/>
                </a:cubicBezTo>
                <a:cubicBezTo>
                  <a:pt x="1311" y="468"/>
                  <a:pt x="1305" y="461"/>
                  <a:pt x="1296" y="461"/>
                </a:cubicBezTo>
                <a:close/>
                <a:moveTo>
                  <a:pt x="1296" y="494"/>
                </a:moveTo>
                <a:cubicBezTo>
                  <a:pt x="1288" y="494"/>
                  <a:pt x="1282" y="500"/>
                  <a:pt x="1282" y="509"/>
                </a:cubicBezTo>
                <a:cubicBezTo>
                  <a:pt x="1282" y="517"/>
                  <a:pt x="1288" y="523"/>
                  <a:pt x="1296" y="523"/>
                </a:cubicBezTo>
                <a:cubicBezTo>
                  <a:pt x="1305" y="523"/>
                  <a:pt x="1311" y="517"/>
                  <a:pt x="1311" y="509"/>
                </a:cubicBezTo>
                <a:cubicBezTo>
                  <a:pt x="1311" y="500"/>
                  <a:pt x="1305" y="494"/>
                  <a:pt x="1296" y="494"/>
                </a:cubicBezTo>
                <a:close/>
                <a:moveTo>
                  <a:pt x="1296" y="527"/>
                </a:moveTo>
                <a:cubicBezTo>
                  <a:pt x="1288" y="527"/>
                  <a:pt x="1282" y="533"/>
                  <a:pt x="1282" y="542"/>
                </a:cubicBezTo>
                <a:cubicBezTo>
                  <a:pt x="1282" y="550"/>
                  <a:pt x="1288" y="556"/>
                  <a:pt x="1296" y="556"/>
                </a:cubicBezTo>
                <a:cubicBezTo>
                  <a:pt x="1305" y="556"/>
                  <a:pt x="1311" y="550"/>
                  <a:pt x="1311" y="542"/>
                </a:cubicBezTo>
                <a:cubicBezTo>
                  <a:pt x="1311" y="533"/>
                  <a:pt x="1305" y="527"/>
                  <a:pt x="1296" y="527"/>
                </a:cubicBezTo>
                <a:close/>
                <a:moveTo>
                  <a:pt x="1296" y="560"/>
                </a:moveTo>
                <a:cubicBezTo>
                  <a:pt x="1288" y="560"/>
                  <a:pt x="1282" y="566"/>
                  <a:pt x="1282" y="574"/>
                </a:cubicBezTo>
                <a:cubicBezTo>
                  <a:pt x="1282" y="583"/>
                  <a:pt x="1288" y="589"/>
                  <a:pt x="1296" y="589"/>
                </a:cubicBezTo>
                <a:cubicBezTo>
                  <a:pt x="1305" y="589"/>
                  <a:pt x="1311" y="583"/>
                  <a:pt x="1311" y="574"/>
                </a:cubicBezTo>
                <a:cubicBezTo>
                  <a:pt x="1311" y="566"/>
                  <a:pt x="1305" y="560"/>
                  <a:pt x="1296" y="560"/>
                </a:cubicBezTo>
                <a:close/>
                <a:moveTo>
                  <a:pt x="1296" y="593"/>
                </a:moveTo>
                <a:cubicBezTo>
                  <a:pt x="1288" y="593"/>
                  <a:pt x="1282" y="599"/>
                  <a:pt x="1282" y="607"/>
                </a:cubicBezTo>
                <a:cubicBezTo>
                  <a:pt x="1282" y="616"/>
                  <a:pt x="1288" y="622"/>
                  <a:pt x="1296" y="622"/>
                </a:cubicBezTo>
                <a:cubicBezTo>
                  <a:pt x="1305" y="622"/>
                  <a:pt x="1311" y="616"/>
                  <a:pt x="1311" y="607"/>
                </a:cubicBezTo>
                <a:cubicBezTo>
                  <a:pt x="1311" y="599"/>
                  <a:pt x="1305" y="593"/>
                  <a:pt x="1296" y="593"/>
                </a:cubicBezTo>
                <a:close/>
                <a:moveTo>
                  <a:pt x="1296" y="625"/>
                </a:moveTo>
                <a:cubicBezTo>
                  <a:pt x="1288" y="625"/>
                  <a:pt x="1282" y="632"/>
                  <a:pt x="1282" y="640"/>
                </a:cubicBezTo>
                <a:cubicBezTo>
                  <a:pt x="1282" y="648"/>
                  <a:pt x="1288" y="655"/>
                  <a:pt x="1296" y="655"/>
                </a:cubicBezTo>
                <a:cubicBezTo>
                  <a:pt x="1305" y="655"/>
                  <a:pt x="1311" y="648"/>
                  <a:pt x="1311" y="640"/>
                </a:cubicBezTo>
                <a:cubicBezTo>
                  <a:pt x="1311" y="632"/>
                  <a:pt x="1305" y="625"/>
                  <a:pt x="1296" y="625"/>
                </a:cubicBezTo>
                <a:close/>
                <a:moveTo>
                  <a:pt x="1296" y="658"/>
                </a:moveTo>
                <a:cubicBezTo>
                  <a:pt x="1288" y="658"/>
                  <a:pt x="1282" y="665"/>
                  <a:pt x="1282" y="673"/>
                </a:cubicBezTo>
                <a:cubicBezTo>
                  <a:pt x="1282" y="681"/>
                  <a:pt x="1288" y="688"/>
                  <a:pt x="1296" y="688"/>
                </a:cubicBezTo>
                <a:cubicBezTo>
                  <a:pt x="1305" y="688"/>
                  <a:pt x="1311" y="681"/>
                  <a:pt x="1311" y="673"/>
                </a:cubicBezTo>
                <a:cubicBezTo>
                  <a:pt x="1311" y="665"/>
                  <a:pt x="1305" y="658"/>
                  <a:pt x="1296" y="658"/>
                </a:cubicBezTo>
                <a:close/>
                <a:moveTo>
                  <a:pt x="1296" y="691"/>
                </a:moveTo>
                <a:cubicBezTo>
                  <a:pt x="1288" y="691"/>
                  <a:pt x="1282" y="698"/>
                  <a:pt x="1282" y="706"/>
                </a:cubicBezTo>
                <a:cubicBezTo>
                  <a:pt x="1282" y="714"/>
                  <a:pt x="1288" y="721"/>
                  <a:pt x="1296" y="721"/>
                </a:cubicBezTo>
                <a:cubicBezTo>
                  <a:pt x="1305" y="721"/>
                  <a:pt x="1311" y="714"/>
                  <a:pt x="1311" y="706"/>
                </a:cubicBezTo>
                <a:cubicBezTo>
                  <a:pt x="1311" y="698"/>
                  <a:pt x="1305" y="691"/>
                  <a:pt x="1296" y="691"/>
                </a:cubicBezTo>
                <a:close/>
                <a:moveTo>
                  <a:pt x="1296" y="724"/>
                </a:moveTo>
                <a:cubicBezTo>
                  <a:pt x="1288" y="724"/>
                  <a:pt x="1282" y="731"/>
                  <a:pt x="1282" y="739"/>
                </a:cubicBezTo>
                <a:cubicBezTo>
                  <a:pt x="1282" y="747"/>
                  <a:pt x="1288" y="754"/>
                  <a:pt x="1296" y="754"/>
                </a:cubicBezTo>
                <a:cubicBezTo>
                  <a:pt x="1305" y="754"/>
                  <a:pt x="1311" y="747"/>
                  <a:pt x="1311" y="739"/>
                </a:cubicBezTo>
                <a:cubicBezTo>
                  <a:pt x="1311" y="731"/>
                  <a:pt x="1305" y="724"/>
                  <a:pt x="1296" y="724"/>
                </a:cubicBezTo>
                <a:close/>
                <a:moveTo>
                  <a:pt x="1296" y="757"/>
                </a:moveTo>
                <a:cubicBezTo>
                  <a:pt x="1288" y="757"/>
                  <a:pt x="1282" y="764"/>
                  <a:pt x="1282" y="772"/>
                </a:cubicBezTo>
                <a:cubicBezTo>
                  <a:pt x="1282" y="780"/>
                  <a:pt x="1288" y="787"/>
                  <a:pt x="1296" y="787"/>
                </a:cubicBezTo>
                <a:cubicBezTo>
                  <a:pt x="1305" y="787"/>
                  <a:pt x="1311" y="780"/>
                  <a:pt x="1311" y="772"/>
                </a:cubicBezTo>
                <a:cubicBezTo>
                  <a:pt x="1311" y="764"/>
                  <a:pt x="1305" y="757"/>
                  <a:pt x="1296" y="757"/>
                </a:cubicBezTo>
                <a:close/>
                <a:moveTo>
                  <a:pt x="1296" y="790"/>
                </a:moveTo>
                <a:cubicBezTo>
                  <a:pt x="1288" y="790"/>
                  <a:pt x="1282" y="797"/>
                  <a:pt x="1282" y="805"/>
                </a:cubicBezTo>
                <a:cubicBezTo>
                  <a:pt x="1282" y="813"/>
                  <a:pt x="1288" y="820"/>
                  <a:pt x="1296" y="820"/>
                </a:cubicBezTo>
                <a:cubicBezTo>
                  <a:pt x="1305" y="820"/>
                  <a:pt x="1311" y="813"/>
                  <a:pt x="1311" y="805"/>
                </a:cubicBezTo>
                <a:cubicBezTo>
                  <a:pt x="1311" y="797"/>
                  <a:pt x="1305" y="790"/>
                  <a:pt x="1296" y="790"/>
                </a:cubicBezTo>
                <a:close/>
                <a:moveTo>
                  <a:pt x="1296" y="823"/>
                </a:moveTo>
                <a:cubicBezTo>
                  <a:pt x="1288" y="823"/>
                  <a:pt x="1282" y="830"/>
                  <a:pt x="1282" y="838"/>
                </a:cubicBezTo>
                <a:cubicBezTo>
                  <a:pt x="1282" y="846"/>
                  <a:pt x="1288" y="853"/>
                  <a:pt x="1296" y="853"/>
                </a:cubicBezTo>
                <a:cubicBezTo>
                  <a:pt x="1305" y="853"/>
                  <a:pt x="1311" y="846"/>
                  <a:pt x="1311" y="838"/>
                </a:cubicBezTo>
                <a:cubicBezTo>
                  <a:pt x="1311" y="830"/>
                  <a:pt x="1305" y="823"/>
                  <a:pt x="1296" y="823"/>
                </a:cubicBezTo>
                <a:close/>
                <a:moveTo>
                  <a:pt x="1296" y="856"/>
                </a:moveTo>
                <a:cubicBezTo>
                  <a:pt x="1288" y="856"/>
                  <a:pt x="1282" y="863"/>
                  <a:pt x="1282" y="871"/>
                </a:cubicBezTo>
                <a:cubicBezTo>
                  <a:pt x="1282" y="879"/>
                  <a:pt x="1288" y="886"/>
                  <a:pt x="1296" y="886"/>
                </a:cubicBezTo>
                <a:cubicBezTo>
                  <a:pt x="1305" y="886"/>
                  <a:pt x="1311" y="879"/>
                  <a:pt x="1311" y="871"/>
                </a:cubicBezTo>
                <a:cubicBezTo>
                  <a:pt x="1311" y="863"/>
                  <a:pt x="1305" y="856"/>
                  <a:pt x="1296" y="856"/>
                </a:cubicBezTo>
                <a:close/>
                <a:moveTo>
                  <a:pt x="1296" y="889"/>
                </a:moveTo>
                <a:cubicBezTo>
                  <a:pt x="1288" y="889"/>
                  <a:pt x="1282" y="895"/>
                  <a:pt x="1282" y="904"/>
                </a:cubicBezTo>
                <a:cubicBezTo>
                  <a:pt x="1282" y="912"/>
                  <a:pt x="1288" y="918"/>
                  <a:pt x="1296" y="918"/>
                </a:cubicBezTo>
                <a:cubicBezTo>
                  <a:pt x="1305" y="918"/>
                  <a:pt x="1311" y="912"/>
                  <a:pt x="1311" y="904"/>
                </a:cubicBezTo>
                <a:cubicBezTo>
                  <a:pt x="1311" y="895"/>
                  <a:pt x="1305" y="889"/>
                  <a:pt x="1296" y="889"/>
                </a:cubicBezTo>
                <a:close/>
                <a:moveTo>
                  <a:pt x="1296" y="922"/>
                </a:moveTo>
                <a:cubicBezTo>
                  <a:pt x="1288" y="922"/>
                  <a:pt x="1282" y="928"/>
                  <a:pt x="1282" y="937"/>
                </a:cubicBezTo>
                <a:cubicBezTo>
                  <a:pt x="1282" y="945"/>
                  <a:pt x="1288" y="951"/>
                  <a:pt x="1296" y="951"/>
                </a:cubicBezTo>
                <a:cubicBezTo>
                  <a:pt x="1305" y="951"/>
                  <a:pt x="1311" y="945"/>
                  <a:pt x="1311" y="937"/>
                </a:cubicBezTo>
                <a:cubicBezTo>
                  <a:pt x="1311" y="928"/>
                  <a:pt x="1305" y="922"/>
                  <a:pt x="1296" y="922"/>
                </a:cubicBezTo>
                <a:close/>
                <a:moveTo>
                  <a:pt x="1296" y="955"/>
                </a:moveTo>
                <a:cubicBezTo>
                  <a:pt x="1288" y="955"/>
                  <a:pt x="1282" y="961"/>
                  <a:pt x="1282" y="970"/>
                </a:cubicBezTo>
                <a:cubicBezTo>
                  <a:pt x="1282" y="978"/>
                  <a:pt x="1288" y="984"/>
                  <a:pt x="1296" y="984"/>
                </a:cubicBezTo>
                <a:cubicBezTo>
                  <a:pt x="1305" y="984"/>
                  <a:pt x="1311" y="978"/>
                  <a:pt x="1311" y="970"/>
                </a:cubicBezTo>
                <a:cubicBezTo>
                  <a:pt x="1311" y="961"/>
                  <a:pt x="1305" y="955"/>
                  <a:pt x="1296" y="955"/>
                </a:cubicBezTo>
                <a:close/>
                <a:moveTo>
                  <a:pt x="1296" y="988"/>
                </a:moveTo>
                <a:cubicBezTo>
                  <a:pt x="1288" y="988"/>
                  <a:pt x="1282" y="994"/>
                  <a:pt x="1282" y="1002"/>
                </a:cubicBezTo>
                <a:cubicBezTo>
                  <a:pt x="1282" y="1011"/>
                  <a:pt x="1288" y="1017"/>
                  <a:pt x="1296" y="1017"/>
                </a:cubicBezTo>
                <a:cubicBezTo>
                  <a:pt x="1305" y="1017"/>
                  <a:pt x="1311" y="1011"/>
                  <a:pt x="1311" y="1002"/>
                </a:cubicBezTo>
                <a:cubicBezTo>
                  <a:pt x="1311" y="994"/>
                  <a:pt x="1305" y="988"/>
                  <a:pt x="1296" y="988"/>
                </a:cubicBezTo>
                <a:close/>
                <a:moveTo>
                  <a:pt x="1296" y="1021"/>
                </a:moveTo>
                <a:cubicBezTo>
                  <a:pt x="1288" y="1021"/>
                  <a:pt x="1282" y="1027"/>
                  <a:pt x="1282" y="1035"/>
                </a:cubicBezTo>
                <a:cubicBezTo>
                  <a:pt x="1282" y="1044"/>
                  <a:pt x="1288" y="1050"/>
                  <a:pt x="1296" y="1050"/>
                </a:cubicBezTo>
                <a:cubicBezTo>
                  <a:pt x="1305" y="1050"/>
                  <a:pt x="1311" y="1044"/>
                  <a:pt x="1311" y="1035"/>
                </a:cubicBezTo>
                <a:cubicBezTo>
                  <a:pt x="1311" y="1027"/>
                  <a:pt x="1305" y="1021"/>
                  <a:pt x="1296" y="1021"/>
                </a:cubicBezTo>
                <a:close/>
                <a:moveTo>
                  <a:pt x="1296" y="1053"/>
                </a:moveTo>
                <a:cubicBezTo>
                  <a:pt x="1288" y="1053"/>
                  <a:pt x="1282" y="1060"/>
                  <a:pt x="1282" y="1068"/>
                </a:cubicBezTo>
                <a:cubicBezTo>
                  <a:pt x="1282" y="1076"/>
                  <a:pt x="1288" y="1083"/>
                  <a:pt x="1296" y="1083"/>
                </a:cubicBezTo>
                <a:cubicBezTo>
                  <a:pt x="1305" y="1083"/>
                  <a:pt x="1311" y="1076"/>
                  <a:pt x="1311" y="1068"/>
                </a:cubicBezTo>
                <a:cubicBezTo>
                  <a:pt x="1311" y="1060"/>
                  <a:pt x="1305" y="1053"/>
                  <a:pt x="1296" y="1053"/>
                </a:cubicBezTo>
                <a:close/>
                <a:moveTo>
                  <a:pt x="1296" y="1086"/>
                </a:moveTo>
                <a:cubicBezTo>
                  <a:pt x="1288" y="1086"/>
                  <a:pt x="1282" y="1093"/>
                  <a:pt x="1282" y="1101"/>
                </a:cubicBezTo>
                <a:cubicBezTo>
                  <a:pt x="1282" y="1109"/>
                  <a:pt x="1288" y="1116"/>
                  <a:pt x="1296" y="1116"/>
                </a:cubicBezTo>
                <a:cubicBezTo>
                  <a:pt x="1305" y="1116"/>
                  <a:pt x="1311" y="1109"/>
                  <a:pt x="1311" y="1101"/>
                </a:cubicBezTo>
                <a:cubicBezTo>
                  <a:pt x="1311" y="1093"/>
                  <a:pt x="1305" y="1086"/>
                  <a:pt x="1296" y="1086"/>
                </a:cubicBezTo>
                <a:close/>
                <a:moveTo>
                  <a:pt x="1296" y="1119"/>
                </a:moveTo>
                <a:cubicBezTo>
                  <a:pt x="1288" y="1119"/>
                  <a:pt x="1282" y="1126"/>
                  <a:pt x="1282" y="1134"/>
                </a:cubicBezTo>
                <a:cubicBezTo>
                  <a:pt x="1282" y="1142"/>
                  <a:pt x="1288" y="1149"/>
                  <a:pt x="1296" y="1149"/>
                </a:cubicBezTo>
                <a:cubicBezTo>
                  <a:pt x="1305" y="1149"/>
                  <a:pt x="1311" y="1142"/>
                  <a:pt x="1311" y="1134"/>
                </a:cubicBezTo>
                <a:cubicBezTo>
                  <a:pt x="1311" y="1126"/>
                  <a:pt x="1305" y="1119"/>
                  <a:pt x="1296" y="1119"/>
                </a:cubicBezTo>
                <a:close/>
                <a:moveTo>
                  <a:pt x="1296" y="1152"/>
                </a:moveTo>
                <a:cubicBezTo>
                  <a:pt x="1288" y="1152"/>
                  <a:pt x="1282" y="1159"/>
                  <a:pt x="1282" y="1167"/>
                </a:cubicBezTo>
                <a:cubicBezTo>
                  <a:pt x="1282" y="1175"/>
                  <a:pt x="1288" y="1182"/>
                  <a:pt x="1296" y="1182"/>
                </a:cubicBezTo>
                <a:cubicBezTo>
                  <a:pt x="1305" y="1182"/>
                  <a:pt x="1311" y="1175"/>
                  <a:pt x="1311" y="1167"/>
                </a:cubicBezTo>
                <a:cubicBezTo>
                  <a:pt x="1311" y="1159"/>
                  <a:pt x="1305" y="1152"/>
                  <a:pt x="1296" y="1152"/>
                </a:cubicBezTo>
                <a:close/>
                <a:moveTo>
                  <a:pt x="1296" y="1185"/>
                </a:moveTo>
                <a:cubicBezTo>
                  <a:pt x="1288" y="1185"/>
                  <a:pt x="1282" y="1192"/>
                  <a:pt x="1282" y="1200"/>
                </a:cubicBezTo>
                <a:cubicBezTo>
                  <a:pt x="1282" y="1208"/>
                  <a:pt x="1288" y="1215"/>
                  <a:pt x="1296" y="1215"/>
                </a:cubicBezTo>
                <a:cubicBezTo>
                  <a:pt x="1305" y="1215"/>
                  <a:pt x="1311" y="1208"/>
                  <a:pt x="1311" y="1200"/>
                </a:cubicBezTo>
                <a:cubicBezTo>
                  <a:pt x="1311" y="1192"/>
                  <a:pt x="1305" y="1185"/>
                  <a:pt x="1296" y="1185"/>
                </a:cubicBezTo>
                <a:close/>
                <a:moveTo>
                  <a:pt x="1296" y="1218"/>
                </a:moveTo>
                <a:cubicBezTo>
                  <a:pt x="1288" y="1218"/>
                  <a:pt x="1282" y="1225"/>
                  <a:pt x="1282" y="1233"/>
                </a:cubicBezTo>
                <a:cubicBezTo>
                  <a:pt x="1282" y="1241"/>
                  <a:pt x="1288" y="1248"/>
                  <a:pt x="1296" y="1248"/>
                </a:cubicBezTo>
                <a:cubicBezTo>
                  <a:pt x="1305" y="1248"/>
                  <a:pt x="1311" y="1241"/>
                  <a:pt x="1311" y="1233"/>
                </a:cubicBezTo>
                <a:cubicBezTo>
                  <a:pt x="1311" y="1225"/>
                  <a:pt x="1305" y="1218"/>
                  <a:pt x="1296" y="1218"/>
                </a:cubicBezTo>
                <a:close/>
                <a:moveTo>
                  <a:pt x="1296" y="1251"/>
                </a:moveTo>
                <a:cubicBezTo>
                  <a:pt x="1288" y="1251"/>
                  <a:pt x="1282" y="1258"/>
                  <a:pt x="1282" y="1266"/>
                </a:cubicBezTo>
                <a:cubicBezTo>
                  <a:pt x="1282" y="1274"/>
                  <a:pt x="1288" y="1281"/>
                  <a:pt x="1296" y="1281"/>
                </a:cubicBezTo>
                <a:cubicBezTo>
                  <a:pt x="1305" y="1281"/>
                  <a:pt x="1311" y="1274"/>
                  <a:pt x="1311" y="1266"/>
                </a:cubicBezTo>
                <a:cubicBezTo>
                  <a:pt x="1311" y="1258"/>
                  <a:pt x="1305" y="1251"/>
                  <a:pt x="1296" y="1251"/>
                </a:cubicBezTo>
                <a:close/>
                <a:moveTo>
                  <a:pt x="1296" y="1284"/>
                </a:moveTo>
                <a:cubicBezTo>
                  <a:pt x="1288" y="1284"/>
                  <a:pt x="1282" y="1291"/>
                  <a:pt x="1282" y="1299"/>
                </a:cubicBezTo>
                <a:cubicBezTo>
                  <a:pt x="1282" y="1307"/>
                  <a:pt x="1288" y="1314"/>
                  <a:pt x="1296" y="1314"/>
                </a:cubicBezTo>
                <a:cubicBezTo>
                  <a:pt x="1305" y="1314"/>
                  <a:pt x="1311" y="1307"/>
                  <a:pt x="1311" y="1299"/>
                </a:cubicBezTo>
                <a:cubicBezTo>
                  <a:pt x="1311" y="1291"/>
                  <a:pt x="1305" y="1284"/>
                  <a:pt x="1296" y="1284"/>
                </a:cubicBezTo>
                <a:close/>
                <a:moveTo>
                  <a:pt x="1296" y="1317"/>
                </a:moveTo>
                <a:cubicBezTo>
                  <a:pt x="1288" y="1317"/>
                  <a:pt x="1282" y="1323"/>
                  <a:pt x="1282" y="1332"/>
                </a:cubicBezTo>
                <a:cubicBezTo>
                  <a:pt x="1282" y="1340"/>
                  <a:pt x="1288" y="1346"/>
                  <a:pt x="1296" y="1346"/>
                </a:cubicBezTo>
                <a:cubicBezTo>
                  <a:pt x="1305" y="1346"/>
                  <a:pt x="1311" y="1340"/>
                  <a:pt x="1311" y="1332"/>
                </a:cubicBezTo>
                <a:cubicBezTo>
                  <a:pt x="1311" y="1323"/>
                  <a:pt x="1305" y="1317"/>
                  <a:pt x="1296" y="1317"/>
                </a:cubicBezTo>
                <a:close/>
                <a:moveTo>
                  <a:pt x="1296" y="1350"/>
                </a:moveTo>
                <a:cubicBezTo>
                  <a:pt x="1288" y="1350"/>
                  <a:pt x="1282" y="1356"/>
                  <a:pt x="1282" y="1365"/>
                </a:cubicBezTo>
                <a:cubicBezTo>
                  <a:pt x="1282" y="1373"/>
                  <a:pt x="1288" y="1379"/>
                  <a:pt x="1296" y="1379"/>
                </a:cubicBezTo>
                <a:cubicBezTo>
                  <a:pt x="1305" y="1379"/>
                  <a:pt x="1311" y="1373"/>
                  <a:pt x="1311" y="1365"/>
                </a:cubicBezTo>
                <a:cubicBezTo>
                  <a:pt x="1311" y="1356"/>
                  <a:pt x="1305" y="1350"/>
                  <a:pt x="1296" y="1350"/>
                </a:cubicBezTo>
                <a:close/>
                <a:moveTo>
                  <a:pt x="1296" y="1383"/>
                </a:moveTo>
                <a:cubicBezTo>
                  <a:pt x="1288" y="1383"/>
                  <a:pt x="1282" y="1389"/>
                  <a:pt x="1282" y="1397"/>
                </a:cubicBezTo>
                <a:cubicBezTo>
                  <a:pt x="1282" y="1406"/>
                  <a:pt x="1288" y="1412"/>
                  <a:pt x="1296" y="1412"/>
                </a:cubicBezTo>
                <a:cubicBezTo>
                  <a:pt x="1305" y="1412"/>
                  <a:pt x="1311" y="1406"/>
                  <a:pt x="1311" y="1397"/>
                </a:cubicBezTo>
                <a:cubicBezTo>
                  <a:pt x="1311" y="1389"/>
                  <a:pt x="1305" y="1383"/>
                  <a:pt x="1296" y="1383"/>
                </a:cubicBezTo>
                <a:close/>
                <a:moveTo>
                  <a:pt x="1296" y="1416"/>
                </a:moveTo>
                <a:cubicBezTo>
                  <a:pt x="1288" y="1416"/>
                  <a:pt x="1282" y="1422"/>
                  <a:pt x="1282" y="1430"/>
                </a:cubicBezTo>
                <a:cubicBezTo>
                  <a:pt x="1282" y="1439"/>
                  <a:pt x="1288" y="1445"/>
                  <a:pt x="1296" y="1445"/>
                </a:cubicBezTo>
                <a:cubicBezTo>
                  <a:pt x="1305" y="1445"/>
                  <a:pt x="1311" y="1439"/>
                  <a:pt x="1311" y="1430"/>
                </a:cubicBezTo>
                <a:cubicBezTo>
                  <a:pt x="1311" y="1422"/>
                  <a:pt x="1305" y="1416"/>
                  <a:pt x="1296" y="1416"/>
                </a:cubicBezTo>
                <a:close/>
                <a:moveTo>
                  <a:pt x="1329" y="0"/>
                </a:moveTo>
                <a:cubicBezTo>
                  <a:pt x="1321" y="0"/>
                  <a:pt x="1314" y="7"/>
                  <a:pt x="1314" y="15"/>
                </a:cubicBezTo>
                <a:cubicBezTo>
                  <a:pt x="1314" y="23"/>
                  <a:pt x="1321" y="30"/>
                  <a:pt x="1329" y="30"/>
                </a:cubicBezTo>
                <a:cubicBezTo>
                  <a:pt x="1337" y="30"/>
                  <a:pt x="1344" y="23"/>
                  <a:pt x="1344" y="15"/>
                </a:cubicBezTo>
                <a:cubicBezTo>
                  <a:pt x="1344" y="7"/>
                  <a:pt x="1337" y="0"/>
                  <a:pt x="1329" y="0"/>
                </a:cubicBezTo>
                <a:close/>
                <a:moveTo>
                  <a:pt x="1329" y="33"/>
                </a:moveTo>
                <a:cubicBezTo>
                  <a:pt x="1321" y="33"/>
                  <a:pt x="1314" y="40"/>
                  <a:pt x="1314" y="48"/>
                </a:cubicBezTo>
                <a:cubicBezTo>
                  <a:pt x="1314" y="56"/>
                  <a:pt x="1321" y="63"/>
                  <a:pt x="1329" y="63"/>
                </a:cubicBezTo>
                <a:cubicBezTo>
                  <a:pt x="1337" y="63"/>
                  <a:pt x="1344" y="56"/>
                  <a:pt x="1344" y="48"/>
                </a:cubicBezTo>
                <a:cubicBezTo>
                  <a:pt x="1344" y="40"/>
                  <a:pt x="1337" y="33"/>
                  <a:pt x="1329" y="33"/>
                </a:cubicBezTo>
                <a:close/>
                <a:moveTo>
                  <a:pt x="1329" y="66"/>
                </a:moveTo>
                <a:cubicBezTo>
                  <a:pt x="1321" y="66"/>
                  <a:pt x="1314" y="72"/>
                  <a:pt x="1314" y="81"/>
                </a:cubicBezTo>
                <a:cubicBezTo>
                  <a:pt x="1314" y="89"/>
                  <a:pt x="1321" y="95"/>
                  <a:pt x="1329" y="95"/>
                </a:cubicBezTo>
                <a:cubicBezTo>
                  <a:pt x="1337" y="95"/>
                  <a:pt x="1344" y="89"/>
                  <a:pt x="1344" y="81"/>
                </a:cubicBezTo>
                <a:cubicBezTo>
                  <a:pt x="1344" y="72"/>
                  <a:pt x="1337" y="66"/>
                  <a:pt x="1329" y="66"/>
                </a:cubicBezTo>
                <a:close/>
                <a:moveTo>
                  <a:pt x="1329" y="99"/>
                </a:moveTo>
                <a:cubicBezTo>
                  <a:pt x="1321" y="99"/>
                  <a:pt x="1314" y="105"/>
                  <a:pt x="1314" y="114"/>
                </a:cubicBezTo>
                <a:cubicBezTo>
                  <a:pt x="1314" y="122"/>
                  <a:pt x="1321" y="128"/>
                  <a:pt x="1329" y="128"/>
                </a:cubicBezTo>
                <a:cubicBezTo>
                  <a:pt x="1337" y="128"/>
                  <a:pt x="1344" y="122"/>
                  <a:pt x="1344" y="114"/>
                </a:cubicBezTo>
                <a:cubicBezTo>
                  <a:pt x="1344" y="105"/>
                  <a:pt x="1337" y="99"/>
                  <a:pt x="1329" y="99"/>
                </a:cubicBezTo>
                <a:close/>
                <a:moveTo>
                  <a:pt x="1329" y="132"/>
                </a:moveTo>
                <a:cubicBezTo>
                  <a:pt x="1321" y="132"/>
                  <a:pt x="1314" y="138"/>
                  <a:pt x="1314" y="147"/>
                </a:cubicBezTo>
                <a:cubicBezTo>
                  <a:pt x="1314" y="155"/>
                  <a:pt x="1321" y="161"/>
                  <a:pt x="1329" y="161"/>
                </a:cubicBezTo>
                <a:cubicBezTo>
                  <a:pt x="1337" y="161"/>
                  <a:pt x="1344" y="155"/>
                  <a:pt x="1344" y="147"/>
                </a:cubicBezTo>
                <a:cubicBezTo>
                  <a:pt x="1344" y="138"/>
                  <a:pt x="1337" y="132"/>
                  <a:pt x="1329" y="132"/>
                </a:cubicBezTo>
                <a:close/>
                <a:moveTo>
                  <a:pt x="1329" y="165"/>
                </a:moveTo>
                <a:cubicBezTo>
                  <a:pt x="1321" y="165"/>
                  <a:pt x="1314" y="171"/>
                  <a:pt x="1314" y="179"/>
                </a:cubicBezTo>
                <a:cubicBezTo>
                  <a:pt x="1314" y="188"/>
                  <a:pt x="1321" y="194"/>
                  <a:pt x="1329" y="194"/>
                </a:cubicBezTo>
                <a:cubicBezTo>
                  <a:pt x="1337" y="194"/>
                  <a:pt x="1344" y="188"/>
                  <a:pt x="1344" y="179"/>
                </a:cubicBezTo>
                <a:cubicBezTo>
                  <a:pt x="1344" y="171"/>
                  <a:pt x="1337" y="165"/>
                  <a:pt x="1329" y="165"/>
                </a:cubicBezTo>
                <a:close/>
                <a:moveTo>
                  <a:pt x="1329" y="198"/>
                </a:moveTo>
                <a:cubicBezTo>
                  <a:pt x="1321" y="198"/>
                  <a:pt x="1314" y="204"/>
                  <a:pt x="1314" y="212"/>
                </a:cubicBezTo>
                <a:cubicBezTo>
                  <a:pt x="1314" y="221"/>
                  <a:pt x="1321" y="227"/>
                  <a:pt x="1329" y="227"/>
                </a:cubicBezTo>
                <a:cubicBezTo>
                  <a:pt x="1337" y="227"/>
                  <a:pt x="1344" y="221"/>
                  <a:pt x="1344" y="212"/>
                </a:cubicBezTo>
                <a:cubicBezTo>
                  <a:pt x="1344" y="204"/>
                  <a:pt x="1337" y="198"/>
                  <a:pt x="1329" y="198"/>
                </a:cubicBezTo>
                <a:close/>
                <a:moveTo>
                  <a:pt x="1329" y="230"/>
                </a:moveTo>
                <a:cubicBezTo>
                  <a:pt x="1321" y="230"/>
                  <a:pt x="1314" y="237"/>
                  <a:pt x="1314" y="245"/>
                </a:cubicBezTo>
                <a:cubicBezTo>
                  <a:pt x="1314" y="253"/>
                  <a:pt x="1321" y="260"/>
                  <a:pt x="1329" y="260"/>
                </a:cubicBezTo>
                <a:cubicBezTo>
                  <a:pt x="1337" y="260"/>
                  <a:pt x="1344" y="253"/>
                  <a:pt x="1344" y="245"/>
                </a:cubicBezTo>
                <a:cubicBezTo>
                  <a:pt x="1344" y="237"/>
                  <a:pt x="1337" y="230"/>
                  <a:pt x="1329" y="230"/>
                </a:cubicBezTo>
                <a:close/>
                <a:moveTo>
                  <a:pt x="1329" y="263"/>
                </a:moveTo>
                <a:cubicBezTo>
                  <a:pt x="1321" y="263"/>
                  <a:pt x="1314" y="270"/>
                  <a:pt x="1314" y="278"/>
                </a:cubicBezTo>
                <a:cubicBezTo>
                  <a:pt x="1314" y="286"/>
                  <a:pt x="1321" y="293"/>
                  <a:pt x="1329" y="293"/>
                </a:cubicBezTo>
                <a:cubicBezTo>
                  <a:pt x="1337" y="293"/>
                  <a:pt x="1344" y="286"/>
                  <a:pt x="1344" y="278"/>
                </a:cubicBezTo>
                <a:cubicBezTo>
                  <a:pt x="1344" y="270"/>
                  <a:pt x="1337" y="263"/>
                  <a:pt x="1329" y="263"/>
                </a:cubicBezTo>
                <a:close/>
                <a:moveTo>
                  <a:pt x="1329" y="296"/>
                </a:moveTo>
                <a:cubicBezTo>
                  <a:pt x="1321" y="296"/>
                  <a:pt x="1314" y="303"/>
                  <a:pt x="1314" y="311"/>
                </a:cubicBezTo>
                <a:cubicBezTo>
                  <a:pt x="1314" y="319"/>
                  <a:pt x="1321" y="326"/>
                  <a:pt x="1329" y="326"/>
                </a:cubicBezTo>
                <a:cubicBezTo>
                  <a:pt x="1337" y="326"/>
                  <a:pt x="1344" y="319"/>
                  <a:pt x="1344" y="311"/>
                </a:cubicBezTo>
                <a:cubicBezTo>
                  <a:pt x="1344" y="303"/>
                  <a:pt x="1337" y="296"/>
                  <a:pt x="1329" y="296"/>
                </a:cubicBezTo>
                <a:close/>
                <a:moveTo>
                  <a:pt x="1329" y="329"/>
                </a:moveTo>
                <a:cubicBezTo>
                  <a:pt x="1321" y="329"/>
                  <a:pt x="1314" y="336"/>
                  <a:pt x="1314" y="344"/>
                </a:cubicBezTo>
                <a:cubicBezTo>
                  <a:pt x="1314" y="352"/>
                  <a:pt x="1321" y="359"/>
                  <a:pt x="1329" y="359"/>
                </a:cubicBezTo>
                <a:cubicBezTo>
                  <a:pt x="1337" y="359"/>
                  <a:pt x="1344" y="352"/>
                  <a:pt x="1344" y="344"/>
                </a:cubicBezTo>
                <a:cubicBezTo>
                  <a:pt x="1344" y="336"/>
                  <a:pt x="1337" y="329"/>
                  <a:pt x="1329" y="329"/>
                </a:cubicBezTo>
                <a:close/>
                <a:moveTo>
                  <a:pt x="1329" y="362"/>
                </a:moveTo>
                <a:cubicBezTo>
                  <a:pt x="1321" y="362"/>
                  <a:pt x="1314" y="369"/>
                  <a:pt x="1314" y="377"/>
                </a:cubicBezTo>
                <a:cubicBezTo>
                  <a:pt x="1314" y="385"/>
                  <a:pt x="1321" y="392"/>
                  <a:pt x="1329" y="392"/>
                </a:cubicBezTo>
                <a:cubicBezTo>
                  <a:pt x="1337" y="392"/>
                  <a:pt x="1344" y="385"/>
                  <a:pt x="1344" y="377"/>
                </a:cubicBezTo>
                <a:cubicBezTo>
                  <a:pt x="1344" y="369"/>
                  <a:pt x="1337" y="362"/>
                  <a:pt x="1329" y="362"/>
                </a:cubicBezTo>
                <a:close/>
                <a:moveTo>
                  <a:pt x="1329" y="395"/>
                </a:moveTo>
                <a:cubicBezTo>
                  <a:pt x="1321" y="395"/>
                  <a:pt x="1314" y="402"/>
                  <a:pt x="1314" y="410"/>
                </a:cubicBezTo>
                <a:cubicBezTo>
                  <a:pt x="1314" y="418"/>
                  <a:pt x="1321" y="425"/>
                  <a:pt x="1329" y="425"/>
                </a:cubicBezTo>
                <a:cubicBezTo>
                  <a:pt x="1337" y="425"/>
                  <a:pt x="1344" y="418"/>
                  <a:pt x="1344" y="410"/>
                </a:cubicBezTo>
                <a:cubicBezTo>
                  <a:pt x="1344" y="402"/>
                  <a:pt x="1337" y="395"/>
                  <a:pt x="1329" y="395"/>
                </a:cubicBezTo>
                <a:close/>
                <a:moveTo>
                  <a:pt x="1329" y="428"/>
                </a:moveTo>
                <a:cubicBezTo>
                  <a:pt x="1321" y="428"/>
                  <a:pt x="1314" y="435"/>
                  <a:pt x="1314" y="443"/>
                </a:cubicBezTo>
                <a:cubicBezTo>
                  <a:pt x="1314" y="451"/>
                  <a:pt x="1321" y="458"/>
                  <a:pt x="1329" y="458"/>
                </a:cubicBezTo>
                <a:cubicBezTo>
                  <a:pt x="1337" y="458"/>
                  <a:pt x="1344" y="451"/>
                  <a:pt x="1344" y="443"/>
                </a:cubicBezTo>
                <a:cubicBezTo>
                  <a:pt x="1344" y="435"/>
                  <a:pt x="1337" y="428"/>
                  <a:pt x="1329" y="428"/>
                </a:cubicBezTo>
                <a:close/>
                <a:moveTo>
                  <a:pt x="1329" y="461"/>
                </a:moveTo>
                <a:cubicBezTo>
                  <a:pt x="1321" y="461"/>
                  <a:pt x="1314" y="468"/>
                  <a:pt x="1314" y="476"/>
                </a:cubicBezTo>
                <a:cubicBezTo>
                  <a:pt x="1314" y="484"/>
                  <a:pt x="1321" y="491"/>
                  <a:pt x="1329" y="491"/>
                </a:cubicBezTo>
                <a:cubicBezTo>
                  <a:pt x="1337" y="491"/>
                  <a:pt x="1344" y="484"/>
                  <a:pt x="1344" y="476"/>
                </a:cubicBezTo>
                <a:cubicBezTo>
                  <a:pt x="1344" y="468"/>
                  <a:pt x="1337" y="461"/>
                  <a:pt x="1329" y="461"/>
                </a:cubicBezTo>
                <a:close/>
                <a:moveTo>
                  <a:pt x="1329" y="494"/>
                </a:moveTo>
                <a:cubicBezTo>
                  <a:pt x="1321" y="494"/>
                  <a:pt x="1314" y="500"/>
                  <a:pt x="1314" y="509"/>
                </a:cubicBezTo>
                <a:cubicBezTo>
                  <a:pt x="1314" y="517"/>
                  <a:pt x="1321" y="523"/>
                  <a:pt x="1329" y="523"/>
                </a:cubicBezTo>
                <a:cubicBezTo>
                  <a:pt x="1337" y="523"/>
                  <a:pt x="1344" y="517"/>
                  <a:pt x="1344" y="509"/>
                </a:cubicBezTo>
                <a:cubicBezTo>
                  <a:pt x="1344" y="500"/>
                  <a:pt x="1337" y="494"/>
                  <a:pt x="1329" y="494"/>
                </a:cubicBezTo>
                <a:close/>
                <a:moveTo>
                  <a:pt x="1329" y="527"/>
                </a:moveTo>
                <a:cubicBezTo>
                  <a:pt x="1321" y="527"/>
                  <a:pt x="1314" y="533"/>
                  <a:pt x="1314" y="542"/>
                </a:cubicBezTo>
                <a:cubicBezTo>
                  <a:pt x="1314" y="550"/>
                  <a:pt x="1321" y="556"/>
                  <a:pt x="1329" y="556"/>
                </a:cubicBezTo>
                <a:cubicBezTo>
                  <a:pt x="1337" y="556"/>
                  <a:pt x="1344" y="550"/>
                  <a:pt x="1344" y="542"/>
                </a:cubicBezTo>
                <a:cubicBezTo>
                  <a:pt x="1344" y="533"/>
                  <a:pt x="1337" y="527"/>
                  <a:pt x="1329" y="527"/>
                </a:cubicBezTo>
                <a:close/>
                <a:moveTo>
                  <a:pt x="1329" y="560"/>
                </a:moveTo>
                <a:cubicBezTo>
                  <a:pt x="1321" y="560"/>
                  <a:pt x="1314" y="566"/>
                  <a:pt x="1314" y="574"/>
                </a:cubicBezTo>
                <a:cubicBezTo>
                  <a:pt x="1314" y="583"/>
                  <a:pt x="1321" y="589"/>
                  <a:pt x="1329" y="589"/>
                </a:cubicBezTo>
                <a:cubicBezTo>
                  <a:pt x="1337" y="589"/>
                  <a:pt x="1344" y="583"/>
                  <a:pt x="1344" y="574"/>
                </a:cubicBezTo>
                <a:cubicBezTo>
                  <a:pt x="1344" y="566"/>
                  <a:pt x="1337" y="560"/>
                  <a:pt x="1329" y="560"/>
                </a:cubicBezTo>
                <a:close/>
                <a:moveTo>
                  <a:pt x="1329" y="593"/>
                </a:moveTo>
                <a:cubicBezTo>
                  <a:pt x="1321" y="593"/>
                  <a:pt x="1314" y="599"/>
                  <a:pt x="1314" y="607"/>
                </a:cubicBezTo>
                <a:cubicBezTo>
                  <a:pt x="1314" y="616"/>
                  <a:pt x="1321" y="622"/>
                  <a:pt x="1329" y="622"/>
                </a:cubicBezTo>
                <a:cubicBezTo>
                  <a:pt x="1337" y="622"/>
                  <a:pt x="1344" y="616"/>
                  <a:pt x="1344" y="607"/>
                </a:cubicBezTo>
                <a:cubicBezTo>
                  <a:pt x="1344" y="599"/>
                  <a:pt x="1337" y="593"/>
                  <a:pt x="1329" y="593"/>
                </a:cubicBezTo>
                <a:close/>
                <a:moveTo>
                  <a:pt x="1329" y="625"/>
                </a:moveTo>
                <a:cubicBezTo>
                  <a:pt x="1321" y="625"/>
                  <a:pt x="1314" y="632"/>
                  <a:pt x="1314" y="640"/>
                </a:cubicBezTo>
                <a:cubicBezTo>
                  <a:pt x="1314" y="648"/>
                  <a:pt x="1321" y="655"/>
                  <a:pt x="1329" y="655"/>
                </a:cubicBezTo>
                <a:cubicBezTo>
                  <a:pt x="1337" y="655"/>
                  <a:pt x="1344" y="648"/>
                  <a:pt x="1344" y="640"/>
                </a:cubicBezTo>
                <a:cubicBezTo>
                  <a:pt x="1344" y="632"/>
                  <a:pt x="1337" y="625"/>
                  <a:pt x="1329" y="625"/>
                </a:cubicBezTo>
                <a:close/>
                <a:moveTo>
                  <a:pt x="1329" y="658"/>
                </a:moveTo>
                <a:cubicBezTo>
                  <a:pt x="1321" y="658"/>
                  <a:pt x="1314" y="665"/>
                  <a:pt x="1314" y="673"/>
                </a:cubicBezTo>
                <a:cubicBezTo>
                  <a:pt x="1314" y="681"/>
                  <a:pt x="1321" y="688"/>
                  <a:pt x="1329" y="688"/>
                </a:cubicBezTo>
                <a:cubicBezTo>
                  <a:pt x="1337" y="688"/>
                  <a:pt x="1344" y="681"/>
                  <a:pt x="1344" y="673"/>
                </a:cubicBezTo>
                <a:cubicBezTo>
                  <a:pt x="1344" y="665"/>
                  <a:pt x="1337" y="658"/>
                  <a:pt x="1329" y="658"/>
                </a:cubicBezTo>
                <a:close/>
                <a:moveTo>
                  <a:pt x="1329" y="691"/>
                </a:moveTo>
                <a:cubicBezTo>
                  <a:pt x="1321" y="691"/>
                  <a:pt x="1314" y="698"/>
                  <a:pt x="1314" y="706"/>
                </a:cubicBezTo>
                <a:cubicBezTo>
                  <a:pt x="1314" y="714"/>
                  <a:pt x="1321" y="721"/>
                  <a:pt x="1329" y="721"/>
                </a:cubicBezTo>
                <a:cubicBezTo>
                  <a:pt x="1337" y="721"/>
                  <a:pt x="1344" y="714"/>
                  <a:pt x="1344" y="706"/>
                </a:cubicBezTo>
                <a:cubicBezTo>
                  <a:pt x="1344" y="698"/>
                  <a:pt x="1337" y="691"/>
                  <a:pt x="1329" y="691"/>
                </a:cubicBezTo>
                <a:close/>
                <a:moveTo>
                  <a:pt x="1329" y="724"/>
                </a:moveTo>
                <a:cubicBezTo>
                  <a:pt x="1321" y="724"/>
                  <a:pt x="1314" y="731"/>
                  <a:pt x="1314" y="739"/>
                </a:cubicBezTo>
                <a:cubicBezTo>
                  <a:pt x="1314" y="747"/>
                  <a:pt x="1321" y="754"/>
                  <a:pt x="1329" y="754"/>
                </a:cubicBezTo>
                <a:cubicBezTo>
                  <a:pt x="1337" y="754"/>
                  <a:pt x="1344" y="747"/>
                  <a:pt x="1344" y="739"/>
                </a:cubicBezTo>
                <a:cubicBezTo>
                  <a:pt x="1344" y="731"/>
                  <a:pt x="1337" y="724"/>
                  <a:pt x="1329" y="724"/>
                </a:cubicBezTo>
                <a:close/>
                <a:moveTo>
                  <a:pt x="1329" y="757"/>
                </a:moveTo>
                <a:cubicBezTo>
                  <a:pt x="1321" y="757"/>
                  <a:pt x="1314" y="764"/>
                  <a:pt x="1314" y="772"/>
                </a:cubicBezTo>
                <a:cubicBezTo>
                  <a:pt x="1314" y="780"/>
                  <a:pt x="1321" y="787"/>
                  <a:pt x="1329" y="787"/>
                </a:cubicBezTo>
                <a:cubicBezTo>
                  <a:pt x="1337" y="787"/>
                  <a:pt x="1344" y="780"/>
                  <a:pt x="1344" y="772"/>
                </a:cubicBezTo>
                <a:cubicBezTo>
                  <a:pt x="1344" y="764"/>
                  <a:pt x="1337" y="757"/>
                  <a:pt x="1329" y="757"/>
                </a:cubicBezTo>
                <a:close/>
                <a:moveTo>
                  <a:pt x="1329" y="790"/>
                </a:moveTo>
                <a:cubicBezTo>
                  <a:pt x="1321" y="790"/>
                  <a:pt x="1314" y="797"/>
                  <a:pt x="1314" y="805"/>
                </a:cubicBezTo>
                <a:cubicBezTo>
                  <a:pt x="1314" y="813"/>
                  <a:pt x="1321" y="820"/>
                  <a:pt x="1329" y="820"/>
                </a:cubicBezTo>
                <a:cubicBezTo>
                  <a:pt x="1337" y="820"/>
                  <a:pt x="1344" y="813"/>
                  <a:pt x="1344" y="805"/>
                </a:cubicBezTo>
                <a:cubicBezTo>
                  <a:pt x="1344" y="797"/>
                  <a:pt x="1337" y="790"/>
                  <a:pt x="1329" y="790"/>
                </a:cubicBezTo>
                <a:close/>
                <a:moveTo>
                  <a:pt x="1329" y="823"/>
                </a:moveTo>
                <a:cubicBezTo>
                  <a:pt x="1321" y="823"/>
                  <a:pt x="1314" y="830"/>
                  <a:pt x="1314" y="838"/>
                </a:cubicBezTo>
                <a:cubicBezTo>
                  <a:pt x="1314" y="846"/>
                  <a:pt x="1321" y="853"/>
                  <a:pt x="1329" y="853"/>
                </a:cubicBezTo>
                <a:cubicBezTo>
                  <a:pt x="1337" y="853"/>
                  <a:pt x="1344" y="846"/>
                  <a:pt x="1344" y="838"/>
                </a:cubicBezTo>
                <a:cubicBezTo>
                  <a:pt x="1344" y="830"/>
                  <a:pt x="1337" y="823"/>
                  <a:pt x="1329" y="823"/>
                </a:cubicBezTo>
                <a:close/>
                <a:moveTo>
                  <a:pt x="1329" y="856"/>
                </a:moveTo>
                <a:cubicBezTo>
                  <a:pt x="1321" y="856"/>
                  <a:pt x="1314" y="863"/>
                  <a:pt x="1314" y="871"/>
                </a:cubicBezTo>
                <a:cubicBezTo>
                  <a:pt x="1314" y="879"/>
                  <a:pt x="1321" y="886"/>
                  <a:pt x="1329" y="886"/>
                </a:cubicBezTo>
                <a:cubicBezTo>
                  <a:pt x="1337" y="886"/>
                  <a:pt x="1344" y="879"/>
                  <a:pt x="1344" y="871"/>
                </a:cubicBezTo>
                <a:cubicBezTo>
                  <a:pt x="1344" y="863"/>
                  <a:pt x="1337" y="856"/>
                  <a:pt x="1329" y="856"/>
                </a:cubicBezTo>
                <a:close/>
                <a:moveTo>
                  <a:pt x="1329" y="889"/>
                </a:moveTo>
                <a:cubicBezTo>
                  <a:pt x="1321" y="889"/>
                  <a:pt x="1314" y="895"/>
                  <a:pt x="1314" y="904"/>
                </a:cubicBezTo>
                <a:cubicBezTo>
                  <a:pt x="1314" y="912"/>
                  <a:pt x="1321" y="918"/>
                  <a:pt x="1329" y="918"/>
                </a:cubicBezTo>
                <a:cubicBezTo>
                  <a:pt x="1337" y="918"/>
                  <a:pt x="1344" y="912"/>
                  <a:pt x="1344" y="904"/>
                </a:cubicBezTo>
                <a:cubicBezTo>
                  <a:pt x="1344" y="895"/>
                  <a:pt x="1337" y="889"/>
                  <a:pt x="1329" y="889"/>
                </a:cubicBezTo>
                <a:close/>
                <a:moveTo>
                  <a:pt x="1329" y="922"/>
                </a:moveTo>
                <a:cubicBezTo>
                  <a:pt x="1321" y="922"/>
                  <a:pt x="1314" y="928"/>
                  <a:pt x="1314" y="937"/>
                </a:cubicBezTo>
                <a:cubicBezTo>
                  <a:pt x="1314" y="945"/>
                  <a:pt x="1321" y="951"/>
                  <a:pt x="1329" y="951"/>
                </a:cubicBezTo>
                <a:cubicBezTo>
                  <a:pt x="1337" y="951"/>
                  <a:pt x="1344" y="945"/>
                  <a:pt x="1344" y="937"/>
                </a:cubicBezTo>
                <a:cubicBezTo>
                  <a:pt x="1344" y="928"/>
                  <a:pt x="1337" y="922"/>
                  <a:pt x="1329" y="922"/>
                </a:cubicBezTo>
                <a:close/>
                <a:moveTo>
                  <a:pt x="1329" y="955"/>
                </a:moveTo>
                <a:cubicBezTo>
                  <a:pt x="1321" y="955"/>
                  <a:pt x="1314" y="961"/>
                  <a:pt x="1314" y="970"/>
                </a:cubicBezTo>
                <a:cubicBezTo>
                  <a:pt x="1314" y="978"/>
                  <a:pt x="1321" y="984"/>
                  <a:pt x="1329" y="984"/>
                </a:cubicBezTo>
                <a:cubicBezTo>
                  <a:pt x="1337" y="984"/>
                  <a:pt x="1344" y="978"/>
                  <a:pt x="1344" y="970"/>
                </a:cubicBezTo>
                <a:cubicBezTo>
                  <a:pt x="1344" y="961"/>
                  <a:pt x="1337" y="955"/>
                  <a:pt x="1329" y="955"/>
                </a:cubicBezTo>
                <a:close/>
                <a:moveTo>
                  <a:pt x="1329" y="988"/>
                </a:moveTo>
                <a:cubicBezTo>
                  <a:pt x="1321" y="988"/>
                  <a:pt x="1314" y="994"/>
                  <a:pt x="1314" y="1002"/>
                </a:cubicBezTo>
                <a:cubicBezTo>
                  <a:pt x="1314" y="1011"/>
                  <a:pt x="1321" y="1017"/>
                  <a:pt x="1329" y="1017"/>
                </a:cubicBezTo>
                <a:cubicBezTo>
                  <a:pt x="1337" y="1017"/>
                  <a:pt x="1344" y="1011"/>
                  <a:pt x="1344" y="1002"/>
                </a:cubicBezTo>
                <a:cubicBezTo>
                  <a:pt x="1344" y="994"/>
                  <a:pt x="1337" y="988"/>
                  <a:pt x="1329" y="988"/>
                </a:cubicBezTo>
                <a:close/>
                <a:moveTo>
                  <a:pt x="1329" y="1021"/>
                </a:moveTo>
                <a:cubicBezTo>
                  <a:pt x="1321" y="1021"/>
                  <a:pt x="1314" y="1027"/>
                  <a:pt x="1314" y="1035"/>
                </a:cubicBezTo>
                <a:cubicBezTo>
                  <a:pt x="1314" y="1044"/>
                  <a:pt x="1321" y="1050"/>
                  <a:pt x="1329" y="1050"/>
                </a:cubicBezTo>
                <a:cubicBezTo>
                  <a:pt x="1337" y="1050"/>
                  <a:pt x="1344" y="1044"/>
                  <a:pt x="1344" y="1035"/>
                </a:cubicBezTo>
                <a:cubicBezTo>
                  <a:pt x="1344" y="1027"/>
                  <a:pt x="1337" y="1021"/>
                  <a:pt x="1329" y="1021"/>
                </a:cubicBezTo>
                <a:close/>
                <a:moveTo>
                  <a:pt x="1329" y="1053"/>
                </a:moveTo>
                <a:cubicBezTo>
                  <a:pt x="1321" y="1053"/>
                  <a:pt x="1314" y="1060"/>
                  <a:pt x="1314" y="1068"/>
                </a:cubicBezTo>
                <a:cubicBezTo>
                  <a:pt x="1314" y="1076"/>
                  <a:pt x="1321" y="1083"/>
                  <a:pt x="1329" y="1083"/>
                </a:cubicBezTo>
                <a:cubicBezTo>
                  <a:pt x="1337" y="1083"/>
                  <a:pt x="1344" y="1076"/>
                  <a:pt x="1344" y="1068"/>
                </a:cubicBezTo>
                <a:cubicBezTo>
                  <a:pt x="1344" y="1060"/>
                  <a:pt x="1337" y="1053"/>
                  <a:pt x="1329" y="1053"/>
                </a:cubicBezTo>
                <a:close/>
                <a:moveTo>
                  <a:pt x="1329" y="1086"/>
                </a:moveTo>
                <a:cubicBezTo>
                  <a:pt x="1321" y="1086"/>
                  <a:pt x="1314" y="1093"/>
                  <a:pt x="1314" y="1101"/>
                </a:cubicBezTo>
                <a:cubicBezTo>
                  <a:pt x="1314" y="1109"/>
                  <a:pt x="1321" y="1116"/>
                  <a:pt x="1329" y="1116"/>
                </a:cubicBezTo>
                <a:cubicBezTo>
                  <a:pt x="1337" y="1116"/>
                  <a:pt x="1344" y="1109"/>
                  <a:pt x="1344" y="1101"/>
                </a:cubicBezTo>
                <a:cubicBezTo>
                  <a:pt x="1344" y="1093"/>
                  <a:pt x="1337" y="1086"/>
                  <a:pt x="1329" y="1086"/>
                </a:cubicBezTo>
                <a:close/>
                <a:moveTo>
                  <a:pt x="1329" y="1119"/>
                </a:moveTo>
                <a:cubicBezTo>
                  <a:pt x="1321" y="1119"/>
                  <a:pt x="1314" y="1126"/>
                  <a:pt x="1314" y="1134"/>
                </a:cubicBezTo>
                <a:cubicBezTo>
                  <a:pt x="1314" y="1142"/>
                  <a:pt x="1321" y="1149"/>
                  <a:pt x="1329" y="1149"/>
                </a:cubicBezTo>
                <a:cubicBezTo>
                  <a:pt x="1337" y="1149"/>
                  <a:pt x="1344" y="1142"/>
                  <a:pt x="1344" y="1134"/>
                </a:cubicBezTo>
                <a:cubicBezTo>
                  <a:pt x="1344" y="1126"/>
                  <a:pt x="1337" y="1119"/>
                  <a:pt x="1329" y="1119"/>
                </a:cubicBezTo>
                <a:close/>
                <a:moveTo>
                  <a:pt x="1329" y="1152"/>
                </a:moveTo>
                <a:cubicBezTo>
                  <a:pt x="1321" y="1152"/>
                  <a:pt x="1314" y="1159"/>
                  <a:pt x="1314" y="1167"/>
                </a:cubicBezTo>
                <a:cubicBezTo>
                  <a:pt x="1314" y="1175"/>
                  <a:pt x="1321" y="1182"/>
                  <a:pt x="1329" y="1182"/>
                </a:cubicBezTo>
                <a:cubicBezTo>
                  <a:pt x="1337" y="1182"/>
                  <a:pt x="1344" y="1175"/>
                  <a:pt x="1344" y="1167"/>
                </a:cubicBezTo>
                <a:cubicBezTo>
                  <a:pt x="1344" y="1159"/>
                  <a:pt x="1337" y="1152"/>
                  <a:pt x="1329" y="1152"/>
                </a:cubicBezTo>
                <a:close/>
                <a:moveTo>
                  <a:pt x="1329" y="1185"/>
                </a:moveTo>
                <a:cubicBezTo>
                  <a:pt x="1321" y="1185"/>
                  <a:pt x="1314" y="1192"/>
                  <a:pt x="1314" y="1200"/>
                </a:cubicBezTo>
                <a:cubicBezTo>
                  <a:pt x="1314" y="1208"/>
                  <a:pt x="1321" y="1215"/>
                  <a:pt x="1329" y="1215"/>
                </a:cubicBezTo>
                <a:cubicBezTo>
                  <a:pt x="1337" y="1215"/>
                  <a:pt x="1344" y="1208"/>
                  <a:pt x="1344" y="1200"/>
                </a:cubicBezTo>
                <a:cubicBezTo>
                  <a:pt x="1344" y="1192"/>
                  <a:pt x="1337" y="1185"/>
                  <a:pt x="1329" y="1185"/>
                </a:cubicBezTo>
                <a:close/>
                <a:moveTo>
                  <a:pt x="1329" y="1218"/>
                </a:moveTo>
                <a:cubicBezTo>
                  <a:pt x="1321" y="1218"/>
                  <a:pt x="1314" y="1225"/>
                  <a:pt x="1314" y="1233"/>
                </a:cubicBezTo>
                <a:cubicBezTo>
                  <a:pt x="1314" y="1241"/>
                  <a:pt x="1321" y="1248"/>
                  <a:pt x="1329" y="1248"/>
                </a:cubicBezTo>
                <a:cubicBezTo>
                  <a:pt x="1337" y="1248"/>
                  <a:pt x="1344" y="1241"/>
                  <a:pt x="1344" y="1233"/>
                </a:cubicBezTo>
                <a:cubicBezTo>
                  <a:pt x="1344" y="1225"/>
                  <a:pt x="1337" y="1218"/>
                  <a:pt x="1329" y="1218"/>
                </a:cubicBezTo>
                <a:close/>
                <a:moveTo>
                  <a:pt x="1329" y="1251"/>
                </a:moveTo>
                <a:cubicBezTo>
                  <a:pt x="1321" y="1251"/>
                  <a:pt x="1314" y="1258"/>
                  <a:pt x="1314" y="1266"/>
                </a:cubicBezTo>
                <a:cubicBezTo>
                  <a:pt x="1314" y="1274"/>
                  <a:pt x="1321" y="1281"/>
                  <a:pt x="1329" y="1281"/>
                </a:cubicBezTo>
                <a:cubicBezTo>
                  <a:pt x="1337" y="1281"/>
                  <a:pt x="1344" y="1274"/>
                  <a:pt x="1344" y="1266"/>
                </a:cubicBezTo>
                <a:cubicBezTo>
                  <a:pt x="1344" y="1258"/>
                  <a:pt x="1337" y="1251"/>
                  <a:pt x="1329" y="1251"/>
                </a:cubicBezTo>
                <a:close/>
                <a:moveTo>
                  <a:pt x="1329" y="1284"/>
                </a:moveTo>
                <a:cubicBezTo>
                  <a:pt x="1321" y="1284"/>
                  <a:pt x="1314" y="1291"/>
                  <a:pt x="1314" y="1299"/>
                </a:cubicBezTo>
                <a:cubicBezTo>
                  <a:pt x="1314" y="1307"/>
                  <a:pt x="1321" y="1314"/>
                  <a:pt x="1329" y="1314"/>
                </a:cubicBezTo>
                <a:cubicBezTo>
                  <a:pt x="1337" y="1314"/>
                  <a:pt x="1344" y="1307"/>
                  <a:pt x="1344" y="1299"/>
                </a:cubicBezTo>
                <a:cubicBezTo>
                  <a:pt x="1344" y="1291"/>
                  <a:pt x="1337" y="1284"/>
                  <a:pt x="1329" y="1284"/>
                </a:cubicBezTo>
                <a:close/>
                <a:moveTo>
                  <a:pt x="1329" y="1317"/>
                </a:moveTo>
                <a:cubicBezTo>
                  <a:pt x="1321" y="1317"/>
                  <a:pt x="1314" y="1323"/>
                  <a:pt x="1314" y="1332"/>
                </a:cubicBezTo>
                <a:cubicBezTo>
                  <a:pt x="1314" y="1340"/>
                  <a:pt x="1321" y="1346"/>
                  <a:pt x="1329" y="1346"/>
                </a:cubicBezTo>
                <a:cubicBezTo>
                  <a:pt x="1337" y="1346"/>
                  <a:pt x="1344" y="1340"/>
                  <a:pt x="1344" y="1332"/>
                </a:cubicBezTo>
                <a:cubicBezTo>
                  <a:pt x="1344" y="1323"/>
                  <a:pt x="1337" y="1317"/>
                  <a:pt x="1329" y="1317"/>
                </a:cubicBezTo>
                <a:close/>
                <a:moveTo>
                  <a:pt x="1329" y="1350"/>
                </a:moveTo>
                <a:cubicBezTo>
                  <a:pt x="1321" y="1350"/>
                  <a:pt x="1314" y="1356"/>
                  <a:pt x="1314" y="1365"/>
                </a:cubicBezTo>
                <a:cubicBezTo>
                  <a:pt x="1314" y="1373"/>
                  <a:pt x="1321" y="1379"/>
                  <a:pt x="1329" y="1379"/>
                </a:cubicBezTo>
                <a:cubicBezTo>
                  <a:pt x="1337" y="1379"/>
                  <a:pt x="1344" y="1373"/>
                  <a:pt x="1344" y="1365"/>
                </a:cubicBezTo>
                <a:cubicBezTo>
                  <a:pt x="1344" y="1356"/>
                  <a:pt x="1337" y="1350"/>
                  <a:pt x="1329" y="1350"/>
                </a:cubicBezTo>
                <a:close/>
                <a:moveTo>
                  <a:pt x="1329" y="1383"/>
                </a:moveTo>
                <a:cubicBezTo>
                  <a:pt x="1321" y="1383"/>
                  <a:pt x="1314" y="1389"/>
                  <a:pt x="1314" y="1397"/>
                </a:cubicBezTo>
                <a:cubicBezTo>
                  <a:pt x="1314" y="1406"/>
                  <a:pt x="1321" y="1412"/>
                  <a:pt x="1329" y="1412"/>
                </a:cubicBezTo>
                <a:cubicBezTo>
                  <a:pt x="1337" y="1412"/>
                  <a:pt x="1344" y="1406"/>
                  <a:pt x="1344" y="1397"/>
                </a:cubicBezTo>
                <a:cubicBezTo>
                  <a:pt x="1344" y="1389"/>
                  <a:pt x="1337" y="1383"/>
                  <a:pt x="1329" y="1383"/>
                </a:cubicBezTo>
                <a:close/>
                <a:moveTo>
                  <a:pt x="1329" y="1416"/>
                </a:moveTo>
                <a:cubicBezTo>
                  <a:pt x="1321" y="1416"/>
                  <a:pt x="1314" y="1422"/>
                  <a:pt x="1314" y="1430"/>
                </a:cubicBezTo>
                <a:cubicBezTo>
                  <a:pt x="1314" y="1439"/>
                  <a:pt x="1321" y="1445"/>
                  <a:pt x="1329" y="1445"/>
                </a:cubicBezTo>
                <a:cubicBezTo>
                  <a:pt x="1337" y="1445"/>
                  <a:pt x="1344" y="1439"/>
                  <a:pt x="1344" y="1430"/>
                </a:cubicBezTo>
                <a:cubicBezTo>
                  <a:pt x="1344" y="1422"/>
                  <a:pt x="1337" y="1416"/>
                  <a:pt x="1329" y="1416"/>
                </a:cubicBezTo>
                <a:close/>
                <a:moveTo>
                  <a:pt x="1362" y="0"/>
                </a:moveTo>
                <a:cubicBezTo>
                  <a:pt x="1354" y="0"/>
                  <a:pt x="1347" y="7"/>
                  <a:pt x="1347" y="15"/>
                </a:cubicBezTo>
                <a:cubicBezTo>
                  <a:pt x="1347" y="23"/>
                  <a:pt x="1354" y="30"/>
                  <a:pt x="1362" y="30"/>
                </a:cubicBezTo>
                <a:cubicBezTo>
                  <a:pt x="1370" y="30"/>
                  <a:pt x="1377" y="23"/>
                  <a:pt x="1377" y="15"/>
                </a:cubicBezTo>
                <a:cubicBezTo>
                  <a:pt x="1377" y="7"/>
                  <a:pt x="1370" y="0"/>
                  <a:pt x="1362" y="0"/>
                </a:cubicBezTo>
                <a:close/>
                <a:moveTo>
                  <a:pt x="1362" y="33"/>
                </a:moveTo>
                <a:cubicBezTo>
                  <a:pt x="1354" y="33"/>
                  <a:pt x="1347" y="40"/>
                  <a:pt x="1347" y="48"/>
                </a:cubicBezTo>
                <a:cubicBezTo>
                  <a:pt x="1347" y="56"/>
                  <a:pt x="1354" y="63"/>
                  <a:pt x="1362" y="63"/>
                </a:cubicBezTo>
                <a:cubicBezTo>
                  <a:pt x="1370" y="63"/>
                  <a:pt x="1377" y="56"/>
                  <a:pt x="1377" y="48"/>
                </a:cubicBezTo>
                <a:cubicBezTo>
                  <a:pt x="1377" y="40"/>
                  <a:pt x="1370" y="33"/>
                  <a:pt x="1362" y="33"/>
                </a:cubicBezTo>
                <a:close/>
                <a:moveTo>
                  <a:pt x="1362" y="66"/>
                </a:moveTo>
                <a:cubicBezTo>
                  <a:pt x="1354" y="66"/>
                  <a:pt x="1347" y="72"/>
                  <a:pt x="1347" y="81"/>
                </a:cubicBezTo>
                <a:cubicBezTo>
                  <a:pt x="1347" y="89"/>
                  <a:pt x="1354" y="95"/>
                  <a:pt x="1362" y="95"/>
                </a:cubicBezTo>
                <a:cubicBezTo>
                  <a:pt x="1370" y="95"/>
                  <a:pt x="1377" y="89"/>
                  <a:pt x="1377" y="81"/>
                </a:cubicBezTo>
                <a:cubicBezTo>
                  <a:pt x="1377" y="72"/>
                  <a:pt x="1370" y="66"/>
                  <a:pt x="1362" y="66"/>
                </a:cubicBezTo>
                <a:close/>
                <a:moveTo>
                  <a:pt x="1362" y="99"/>
                </a:moveTo>
                <a:cubicBezTo>
                  <a:pt x="1354" y="99"/>
                  <a:pt x="1347" y="105"/>
                  <a:pt x="1347" y="114"/>
                </a:cubicBezTo>
                <a:cubicBezTo>
                  <a:pt x="1347" y="122"/>
                  <a:pt x="1354" y="128"/>
                  <a:pt x="1362" y="128"/>
                </a:cubicBezTo>
                <a:cubicBezTo>
                  <a:pt x="1370" y="128"/>
                  <a:pt x="1377" y="122"/>
                  <a:pt x="1377" y="114"/>
                </a:cubicBezTo>
                <a:cubicBezTo>
                  <a:pt x="1377" y="105"/>
                  <a:pt x="1370" y="99"/>
                  <a:pt x="1362" y="99"/>
                </a:cubicBezTo>
                <a:close/>
                <a:moveTo>
                  <a:pt x="1362" y="132"/>
                </a:moveTo>
                <a:cubicBezTo>
                  <a:pt x="1354" y="132"/>
                  <a:pt x="1347" y="138"/>
                  <a:pt x="1347" y="147"/>
                </a:cubicBezTo>
                <a:cubicBezTo>
                  <a:pt x="1347" y="155"/>
                  <a:pt x="1354" y="161"/>
                  <a:pt x="1362" y="161"/>
                </a:cubicBezTo>
                <a:cubicBezTo>
                  <a:pt x="1370" y="161"/>
                  <a:pt x="1377" y="155"/>
                  <a:pt x="1377" y="147"/>
                </a:cubicBezTo>
                <a:cubicBezTo>
                  <a:pt x="1377" y="138"/>
                  <a:pt x="1370" y="132"/>
                  <a:pt x="1362" y="132"/>
                </a:cubicBezTo>
                <a:close/>
                <a:moveTo>
                  <a:pt x="1362" y="165"/>
                </a:moveTo>
                <a:cubicBezTo>
                  <a:pt x="1354" y="165"/>
                  <a:pt x="1347" y="171"/>
                  <a:pt x="1347" y="179"/>
                </a:cubicBezTo>
                <a:cubicBezTo>
                  <a:pt x="1347" y="188"/>
                  <a:pt x="1354" y="194"/>
                  <a:pt x="1362" y="194"/>
                </a:cubicBezTo>
                <a:cubicBezTo>
                  <a:pt x="1370" y="194"/>
                  <a:pt x="1377" y="188"/>
                  <a:pt x="1377" y="179"/>
                </a:cubicBezTo>
                <a:cubicBezTo>
                  <a:pt x="1377" y="171"/>
                  <a:pt x="1370" y="165"/>
                  <a:pt x="1362" y="165"/>
                </a:cubicBezTo>
                <a:close/>
                <a:moveTo>
                  <a:pt x="1362" y="198"/>
                </a:moveTo>
                <a:cubicBezTo>
                  <a:pt x="1354" y="198"/>
                  <a:pt x="1347" y="204"/>
                  <a:pt x="1347" y="212"/>
                </a:cubicBezTo>
                <a:cubicBezTo>
                  <a:pt x="1347" y="221"/>
                  <a:pt x="1354" y="227"/>
                  <a:pt x="1362" y="227"/>
                </a:cubicBezTo>
                <a:cubicBezTo>
                  <a:pt x="1370" y="227"/>
                  <a:pt x="1377" y="221"/>
                  <a:pt x="1377" y="212"/>
                </a:cubicBezTo>
                <a:cubicBezTo>
                  <a:pt x="1377" y="204"/>
                  <a:pt x="1370" y="198"/>
                  <a:pt x="1362" y="198"/>
                </a:cubicBezTo>
                <a:close/>
                <a:moveTo>
                  <a:pt x="1362" y="230"/>
                </a:moveTo>
                <a:cubicBezTo>
                  <a:pt x="1354" y="230"/>
                  <a:pt x="1347" y="237"/>
                  <a:pt x="1347" y="245"/>
                </a:cubicBezTo>
                <a:cubicBezTo>
                  <a:pt x="1347" y="253"/>
                  <a:pt x="1354" y="260"/>
                  <a:pt x="1362" y="260"/>
                </a:cubicBezTo>
                <a:cubicBezTo>
                  <a:pt x="1370" y="260"/>
                  <a:pt x="1377" y="253"/>
                  <a:pt x="1377" y="245"/>
                </a:cubicBezTo>
                <a:cubicBezTo>
                  <a:pt x="1377" y="237"/>
                  <a:pt x="1370" y="230"/>
                  <a:pt x="1362" y="230"/>
                </a:cubicBezTo>
                <a:close/>
                <a:moveTo>
                  <a:pt x="1362" y="263"/>
                </a:moveTo>
                <a:cubicBezTo>
                  <a:pt x="1354" y="263"/>
                  <a:pt x="1347" y="270"/>
                  <a:pt x="1347" y="278"/>
                </a:cubicBezTo>
                <a:cubicBezTo>
                  <a:pt x="1347" y="286"/>
                  <a:pt x="1354" y="293"/>
                  <a:pt x="1362" y="293"/>
                </a:cubicBezTo>
                <a:cubicBezTo>
                  <a:pt x="1370" y="293"/>
                  <a:pt x="1377" y="286"/>
                  <a:pt x="1377" y="278"/>
                </a:cubicBezTo>
                <a:cubicBezTo>
                  <a:pt x="1377" y="270"/>
                  <a:pt x="1370" y="263"/>
                  <a:pt x="1362" y="263"/>
                </a:cubicBezTo>
                <a:close/>
                <a:moveTo>
                  <a:pt x="1362" y="296"/>
                </a:moveTo>
                <a:cubicBezTo>
                  <a:pt x="1354" y="296"/>
                  <a:pt x="1347" y="303"/>
                  <a:pt x="1347" y="311"/>
                </a:cubicBezTo>
                <a:cubicBezTo>
                  <a:pt x="1347" y="319"/>
                  <a:pt x="1354" y="326"/>
                  <a:pt x="1362" y="326"/>
                </a:cubicBezTo>
                <a:cubicBezTo>
                  <a:pt x="1370" y="326"/>
                  <a:pt x="1377" y="319"/>
                  <a:pt x="1377" y="311"/>
                </a:cubicBezTo>
                <a:cubicBezTo>
                  <a:pt x="1377" y="303"/>
                  <a:pt x="1370" y="296"/>
                  <a:pt x="1362" y="296"/>
                </a:cubicBezTo>
                <a:close/>
                <a:moveTo>
                  <a:pt x="1362" y="329"/>
                </a:moveTo>
                <a:cubicBezTo>
                  <a:pt x="1354" y="329"/>
                  <a:pt x="1347" y="336"/>
                  <a:pt x="1347" y="344"/>
                </a:cubicBezTo>
                <a:cubicBezTo>
                  <a:pt x="1347" y="352"/>
                  <a:pt x="1354" y="359"/>
                  <a:pt x="1362" y="359"/>
                </a:cubicBezTo>
                <a:cubicBezTo>
                  <a:pt x="1370" y="359"/>
                  <a:pt x="1377" y="352"/>
                  <a:pt x="1377" y="344"/>
                </a:cubicBezTo>
                <a:cubicBezTo>
                  <a:pt x="1377" y="336"/>
                  <a:pt x="1370" y="329"/>
                  <a:pt x="1362" y="329"/>
                </a:cubicBezTo>
                <a:close/>
                <a:moveTo>
                  <a:pt x="1362" y="362"/>
                </a:moveTo>
                <a:cubicBezTo>
                  <a:pt x="1354" y="362"/>
                  <a:pt x="1347" y="369"/>
                  <a:pt x="1347" y="377"/>
                </a:cubicBezTo>
                <a:cubicBezTo>
                  <a:pt x="1347" y="385"/>
                  <a:pt x="1354" y="392"/>
                  <a:pt x="1362" y="392"/>
                </a:cubicBezTo>
                <a:cubicBezTo>
                  <a:pt x="1370" y="392"/>
                  <a:pt x="1377" y="385"/>
                  <a:pt x="1377" y="377"/>
                </a:cubicBezTo>
                <a:cubicBezTo>
                  <a:pt x="1377" y="369"/>
                  <a:pt x="1370" y="362"/>
                  <a:pt x="1362" y="362"/>
                </a:cubicBezTo>
                <a:close/>
                <a:moveTo>
                  <a:pt x="1362" y="395"/>
                </a:moveTo>
                <a:cubicBezTo>
                  <a:pt x="1354" y="395"/>
                  <a:pt x="1347" y="402"/>
                  <a:pt x="1347" y="410"/>
                </a:cubicBezTo>
                <a:cubicBezTo>
                  <a:pt x="1347" y="418"/>
                  <a:pt x="1354" y="425"/>
                  <a:pt x="1362" y="425"/>
                </a:cubicBezTo>
                <a:cubicBezTo>
                  <a:pt x="1370" y="425"/>
                  <a:pt x="1377" y="418"/>
                  <a:pt x="1377" y="410"/>
                </a:cubicBezTo>
                <a:cubicBezTo>
                  <a:pt x="1377" y="402"/>
                  <a:pt x="1370" y="395"/>
                  <a:pt x="1362" y="395"/>
                </a:cubicBezTo>
                <a:close/>
                <a:moveTo>
                  <a:pt x="1362" y="428"/>
                </a:moveTo>
                <a:cubicBezTo>
                  <a:pt x="1354" y="428"/>
                  <a:pt x="1347" y="435"/>
                  <a:pt x="1347" y="443"/>
                </a:cubicBezTo>
                <a:cubicBezTo>
                  <a:pt x="1347" y="451"/>
                  <a:pt x="1354" y="458"/>
                  <a:pt x="1362" y="458"/>
                </a:cubicBezTo>
                <a:cubicBezTo>
                  <a:pt x="1370" y="458"/>
                  <a:pt x="1377" y="451"/>
                  <a:pt x="1377" y="443"/>
                </a:cubicBezTo>
                <a:cubicBezTo>
                  <a:pt x="1377" y="435"/>
                  <a:pt x="1370" y="428"/>
                  <a:pt x="1362" y="428"/>
                </a:cubicBezTo>
                <a:close/>
                <a:moveTo>
                  <a:pt x="1362" y="461"/>
                </a:moveTo>
                <a:cubicBezTo>
                  <a:pt x="1354" y="461"/>
                  <a:pt x="1347" y="468"/>
                  <a:pt x="1347" y="476"/>
                </a:cubicBezTo>
                <a:cubicBezTo>
                  <a:pt x="1347" y="484"/>
                  <a:pt x="1354" y="491"/>
                  <a:pt x="1362" y="491"/>
                </a:cubicBezTo>
                <a:cubicBezTo>
                  <a:pt x="1370" y="491"/>
                  <a:pt x="1377" y="484"/>
                  <a:pt x="1377" y="476"/>
                </a:cubicBezTo>
                <a:cubicBezTo>
                  <a:pt x="1377" y="468"/>
                  <a:pt x="1370" y="461"/>
                  <a:pt x="1362" y="461"/>
                </a:cubicBezTo>
                <a:close/>
                <a:moveTo>
                  <a:pt x="1362" y="494"/>
                </a:moveTo>
                <a:cubicBezTo>
                  <a:pt x="1354" y="494"/>
                  <a:pt x="1347" y="500"/>
                  <a:pt x="1347" y="509"/>
                </a:cubicBezTo>
                <a:cubicBezTo>
                  <a:pt x="1347" y="517"/>
                  <a:pt x="1354" y="523"/>
                  <a:pt x="1362" y="523"/>
                </a:cubicBezTo>
                <a:cubicBezTo>
                  <a:pt x="1370" y="523"/>
                  <a:pt x="1377" y="517"/>
                  <a:pt x="1377" y="509"/>
                </a:cubicBezTo>
                <a:cubicBezTo>
                  <a:pt x="1377" y="500"/>
                  <a:pt x="1370" y="494"/>
                  <a:pt x="1362" y="494"/>
                </a:cubicBezTo>
                <a:close/>
                <a:moveTo>
                  <a:pt x="1362" y="527"/>
                </a:moveTo>
                <a:cubicBezTo>
                  <a:pt x="1354" y="527"/>
                  <a:pt x="1347" y="533"/>
                  <a:pt x="1347" y="542"/>
                </a:cubicBezTo>
                <a:cubicBezTo>
                  <a:pt x="1347" y="550"/>
                  <a:pt x="1354" y="556"/>
                  <a:pt x="1362" y="556"/>
                </a:cubicBezTo>
                <a:cubicBezTo>
                  <a:pt x="1370" y="556"/>
                  <a:pt x="1377" y="550"/>
                  <a:pt x="1377" y="542"/>
                </a:cubicBezTo>
                <a:cubicBezTo>
                  <a:pt x="1377" y="533"/>
                  <a:pt x="1370" y="527"/>
                  <a:pt x="1362" y="527"/>
                </a:cubicBezTo>
                <a:close/>
                <a:moveTo>
                  <a:pt x="1362" y="560"/>
                </a:moveTo>
                <a:cubicBezTo>
                  <a:pt x="1354" y="560"/>
                  <a:pt x="1347" y="566"/>
                  <a:pt x="1347" y="574"/>
                </a:cubicBezTo>
                <a:cubicBezTo>
                  <a:pt x="1347" y="583"/>
                  <a:pt x="1354" y="589"/>
                  <a:pt x="1362" y="589"/>
                </a:cubicBezTo>
                <a:cubicBezTo>
                  <a:pt x="1370" y="589"/>
                  <a:pt x="1377" y="583"/>
                  <a:pt x="1377" y="574"/>
                </a:cubicBezTo>
                <a:cubicBezTo>
                  <a:pt x="1377" y="566"/>
                  <a:pt x="1370" y="560"/>
                  <a:pt x="1362" y="560"/>
                </a:cubicBezTo>
                <a:close/>
                <a:moveTo>
                  <a:pt x="1362" y="593"/>
                </a:moveTo>
                <a:cubicBezTo>
                  <a:pt x="1354" y="593"/>
                  <a:pt x="1347" y="599"/>
                  <a:pt x="1347" y="607"/>
                </a:cubicBezTo>
                <a:cubicBezTo>
                  <a:pt x="1347" y="616"/>
                  <a:pt x="1354" y="622"/>
                  <a:pt x="1362" y="622"/>
                </a:cubicBezTo>
                <a:cubicBezTo>
                  <a:pt x="1370" y="622"/>
                  <a:pt x="1377" y="616"/>
                  <a:pt x="1377" y="607"/>
                </a:cubicBezTo>
                <a:cubicBezTo>
                  <a:pt x="1377" y="599"/>
                  <a:pt x="1370" y="593"/>
                  <a:pt x="1362" y="593"/>
                </a:cubicBezTo>
                <a:close/>
                <a:moveTo>
                  <a:pt x="1362" y="625"/>
                </a:moveTo>
                <a:cubicBezTo>
                  <a:pt x="1354" y="625"/>
                  <a:pt x="1347" y="632"/>
                  <a:pt x="1347" y="640"/>
                </a:cubicBezTo>
                <a:cubicBezTo>
                  <a:pt x="1347" y="648"/>
                  <a:pt x="1354" y="655"/>
                  <a:pt x="1362" y="655"/>
                </a:cubicBezTo>
                <a:cubicBezTo>
                  <a:pt x="1370" y="655"/>
                  <a:pt x="1377" y="648"/>
                  <a:pt x="1377" y="640"/>
                </a:cubicBezTo>
                <a:cubicBezTo>
                  <a:pt x="1377" y="632"/>
                  <a:pt x="1370" y="625"/>
                  <a:pt x="1362" y="625"/>
                </a:cubicBezTo>
                <a:close/>
                <a:moveTo>
                  <a:pt x="1362" y="658"/>
                </a:moveTo>
                <a:cubicBezTo>
                  <a:pt x="1354" y="658"/>
                  <a:pt x="1347" y="665"/>
                  <a:pt x="1347" y="673"/>
                </a:cubicBezTo>
                <a:cubicBezTo>
                  <a:pt x="1347" y="681"/>
                  <a:pt x="1354" y="688"/>
                  <a:pt x="1362" y="688"/>
                </a:cubicBezTo>
                <a:cubicBezTo>
                  <a:pt x="1370" y="688"/>
                  <a:pt x="1377" y="681"/>
                  <a:pt x="1377" y="673"/>
                </a:cubicBezTo>
                <a:cubicBezTo>
                  <a:pt x="1377" y="665"/>
                  <a:pt x="1370" y="658"/>
                  <a:pt x="1362" y="658"/>
                </a:cubicBezTo>
                <a:close/>
                <a:moveTo>
                  <a:pt x="1362" y="691"/>
                </a:moveTo>
                <a:cubicBezTo>
                  <a:pt x="1354" y="691"/>
                  <a:pt x="1347" y="698"/>
                  <a:pt x="1347" y="706"/>
                </a:cubicBezTo>
                <a:cubicBezTo>
                  <a:pt x="1347" y="714"/>
                  <a:pt x="1354" y="721"/>
                  <a:pt x="1362" y="721"/>
                </a:cubicBezTo>
                <a:cubicBezTo>
                  <a:pt x="1370" y="721"/>
                  <a:pt x="1377" y="714"/>
                  <a:pt x="1377" y="706"/>
                </a:cubicBezTo>
                <a:cubicBezTo>
                  <a:pt x="1377" y="698"/>
                  <a:pt x="1370" y="691"/>
                  <a:pt x="1362" y="691"/>
                </a:cubicBezTo>
                <a:close/>
                <a:moveTo>
                  <a:pt x="1362" y="724"/>
                </a:moveTo>
                <a:cubicBezTo>
                  <a:pt x="1354" y="724"/>
                  <a:pt x="1347" y="731"/>
                  <a:pt x="1347" y="739"/>
                </a:cubicBezTo>
                <a:cubicBezTo>
                  <a:pt x="1347" y="747"/>
                  <a:pt x="1354" y="754"/>
                  <a:pt x="1362" y="754"/>
                </a:cubicBezTo>
                <a:cubicBezTo>
                  <a:pt x="1370" y="754"/>
                  <a:pt x="1377" y="747"/>
                  <a:pt x="1377" y="739"/>
                </a:cubicBezTo>
                <a:cubicBezTo>
                  <a:pt x="1377" y="731"/>
                  <a:pt x="1370" y="724"/>
                  <a:pt x="1362" y="724"/>
                </a:cubicBezTo>
                <a:close/>
                <a:moveTo>
                  <a:pt x="1362" y="757"/>
                </a:moveTo>
                <a:cubicBezTo>
                  <a:pt x="1354" y="757"/>
                  <a:pt x="1347" y="764"/>
                  <a:pt x="1347" y="772"/>
                </a:cubicBezTo>
                <a:cubicBezTo>
                  <a:pt x="1347" y="780"/>
                  <a:pt x="1354" y="787"/>
                  <a:pt x="1362" y="787"/>
                </a:cubicBezTo>
                <a:cubicBezTo>
                  <a:pt x="1370" y="787"/>
                  <a:pt x="1377" y="780"/>
                  <a:pt x="1377" y="772"/>
                </a:cubicBezTo>
                <a:cubicBezTo>
                  <a:pt x="1377" y="764"/>
                  <a:pt x="1370" y="757"/>
                  <a:pt x="1362" y="757"/>
                </a:cubicBezTo>
                <a:close/>
                <a:moveTo>
                  <a:pt x="1362" y="790"/>
                </a:moveTo>
                <a:cubicBezTo>
                  <a:pt x="1354" y="790"/>
                  <a:pt x="1347" y="797"/>
                  <a:pt x="1347" y="805"/>
                </a:cubicBezTo>
                <a:cubicBezTo>
                  <a:pt x="1347" y="813"/>
                  <a:pt x="1354" y="820"/>
                  <a:pt x="1362" y="820"/>
                </a:cubicBezTo>
                <a:cubicBezTo>
                  <a:pt x="1370" y="820"/>
                  <a:pt x="1377" y="813"/>
                  <a:pt x="1377" y="805"/>
                </a:cubicBezTo>
                <a:cubicBezTo>
                  <a:pt x="1377" y="797"/>
                  <a:pt x="1370" y="790"/>
                  <a:pt x="1362" y="790"/>
                </a:cubicBezTo>
                <a:close/>
                <a:moveTo>
                  <a:pt x="1362" y="823"/>
                </a:moveTo>
                <a:cubicBezTo>
                  <a:pt x="1354" y="823"/>
                  <a:pt x="1347" y="830"/>
                  <a:pt x="1347" y="838"/>
                </a:cubicBezTo>
                <a:cubicBezTo>
                  <a:pt x="1347" y="846"/>
                  <a:pt x="1354" y="853"/>
                  <a:pt x="1362" y="853"/>
                </a:cubicBezTo>
                <a:cubicBezTo>
                  <a:pt x="1370" y="853"/>
                  <a:pt x="1377" y="846"/>
                  <a:pt x="1377" y="838"/>
                </a:cubicBezTo>
                <a:cubicBezTo>
                  <a:pt x="1377" y="830"/>
                  <a:pt x="1370" y="823"/>
                  <a:pt x="1362" y="823"/>
                </a:cubicBezTo>
                <a:close/>
                <a:moveTo>
                  <a:pt x="1362" y="856"/>
                </a:moveTo>
                <a:cubicBezTo>
                  <a:pt x="1354" y="856"/>
                  <a:pt x="1347" y="863"/>
                  <a:pt x="1347" y="871"/>
                </a:cubicBezTo>
                <a:cubicBezTo>
                  <a:pt x="1347" y="879"/>
                  <a:pt x="1354" y="886"/>
                  <a:pt x="1362" y="886"/>
                </a:cubicBezTo>
                <a:cubicBezTo>
                  <a:pt x="1370" y="886"/>
                  <a:pt x="1377" y="879"/>
                  <a:pt x="1377" y="871"/>
                </a:cubicBezTo>
                <a:cubicBezTo>
                  <a:pt x="1377" y="863"/>
                  <a:pt x="1370" y="856"/>
                  <a:pt x="1362" y="856"/>
                </a:cubicBezTo>
                <a:close/>
                <a:moveTo>
                  <a:pt x="1362" y="889"/>
                </a:moveTo>
                <a:cubicBezTo>
                  <a:pt x="1354" y="889"/>
                  <a:pt x="1347" y="895"/>
                  <a:pt x="1347" y="904"/>
                </a:cubicBezTo>
                <a:cubicBezTo>
                  <a:pt x="1347" y="912"/>
                  <a:pt x="1354" y="918"/>
                  <a:pt x="1362" y="918"/>
                </a:cubicBezTo>
                <a:cubicBezTo>
                  <a:pt x="1370" y="918"/>
                  <a:pt x="1377" y="912"/>
                  <a:pt x="1377" y="904"/>
                </a:cubicBezTo>
                <a:cubicBezTo>
                  <a:pt x="1377" y="895"/>
                  <a:pt x="1370" y="889"/>
                  <a:pt x="1362" y="889"/>
                </a:cubicBezTo>
                <a:close/>
                <a:moveTo>
                  <a:pt x="1362" y="922"/>
                </a:moveTo>
                <a:cubicBezTo>
                  <a:pt x="1354" y="922"/>
                  <a:pt x="1347" y="928"/>
                  <a:pt x="1347" y="937"/>
                </a:cubicBezTo>
                <a:cubicBezTo>
                  <a:pt x="1347" y="945"/>
                  <a:pt x="1354" y="951"/>
                  <a:pt x="1362" y="951"/>
                </a:cubicBezTo>
                <a:cubicBezTo>
                  <a:pt x="1370" y="951"/>
                  <a:pt x="1377" y="945"/>
                  <a:pt x="1377" y="937"/>
                </a:cubicBezTo>
                <a:cubicBezTo>
                  <a:pt x="1377" y="928"/>
                  <a:pt x="1370" y="922"/>
                  <a:pt x="1362" y="922"/>
                </a:cubicBezTo>
                <a:close/>
                <a:moveTo>
                  <a:pt x="1362" y="955"/>
                </a:moveTo>
                <a:cubicBezTo>
                  <a:pt x="1354" y="955"/>
                  <a:pt x="1347" y="961"/>
                  <a:pt x="1347" y="970"/>
                </a:cubicBezTo>
                <a:cubicBezTo>
                  <a:pt x="1347" y="978"/>
                  <a:pt x="1354" y="984"/>
                  <a:pt x="1362" y="984"/>
                </a:cubicBezTo>
                <a:cubicBezTo>
                  <a:pt x="1370" y="984"/>
                  <a:pt x="1377" y="978"/>
                  <a:pt x="1377" y="970"/>
                </a:cubicBezTo>
                <a:cubicBezTo>
                  <a:pt x="1377" y="961"/>
                  <a:pt x="1370" y="955"/>
                  <a:pt x="1362" y="955"/>
                </a:cubicBezTo>
                <a:close/>
                <a:moveTo>
                  <a:pt x="1362" y="988"/>
                </a:moveTo>
                <a:cubicBezTo>
                  <a:pt x="1354" y="988"/>
                  <a:pt x="1347" y="994"/>
                  <a:pt x="1347" y="1002"/>
                </a:cubicBezTo>
                <a:cubicBezTo>
                  <a:pt x="1347" y="1011"/>
                  <a:pt x="1354" y="1017"/>
                  <a:pt x="1362" y="1017"/>
                </a:cubicBezTo>
                <a:cubicBezTo>
                  <a:pt x="1370" y="1017"/>
                  <a:pt x="1377" y="1011"/>
                  <a:pt x="1377" y="1002"/>
                </a:cubicBezTo>
                <a:cubicBezTo>
                  <a:pt x="1377" y="994"/>
                  <a:pt x="1370" y="988"/>
                  <a:pt x="1362" y="988"/>
                </a:cubicBezTo>
                <a:close/>
                <a:moveTo>
                  <a:pt x="1362" y="1021"/>
                </a:moveTo>
                <a:cubicBezTo>
                  <a:pt x="1354" y="1021"/>
                  <a:pt x="1347" y="1027"/>
                  <a:pt x="1347" y="1035"/>
                </a:cubicBezTo>
                <a:cubicBezTo>
                  <a:pt x="1347" y="1044"/>
                  <a:pt x="1354" y="1050"/>
                  <a:pt x="1362" y="1050"/>
                </a:cubicBezTo>
                <a:cubicBezTo>
                  <a:pt x="1370" y="1050"/>
                  <a:pt x="1377" y="1044"/>
                  <a:pt x="1377" y="1035"/>
                </a:cubicBezTo>
                <a:cubicBezTo>
                  <a:pt x="1377" y="1027"/>
                  <a:pt x="1370" y="1021"/>
                  <a:pt x="1362" y="1021"/>
                </a:cubicBezTo>
                <a:close/>
                <a:moveTo>
                  <a:pt x="1362" y="1053"/>
                </a:moveTo>
                <a:cubicBezTo>
                  <a:pt x="1354" y="1053"/>
                  <a:pt x="1347" y="1060"/>
                  <a:pt x="1347" y="1068"/>
                </a:cubicBezTo>
                <a:cubicBezTo>
                  <a:pt x="1347" y="1076"/>
                  <a:pt x="1354" y="1083"/>
                  <a:pt x="1362" y="1083"/>
                </a:cubicBezTo>
                <a:cubicBezTo>
                  <a:pt x="1370" y="1083"/>
                  <a:pt x="1377" y="1076"/>
                  <a:pt x="1377" y="1068"/>
                </a:cubicBezTo>
                <a:cubicBezTo>
                  <a:pt x="1377" y="1060"/>
                  <a:pt x="1370" y="1053"/>
                  <a:pt x="1362" y="1053"/>
                </a:cubicBezTo>
                <a:close/>
                <a:moveTo>
                  <a:pt x="1362" y="1086"/>
                </a:moveTo>
                <a:cubicBezTo>
                  <a:pt x="1354" y="1086"/>
                  <a:pt x="1347" y="1093"/>
                  <a:pt x="1347" y="1101"/>
                </a:cubicBezTo>
                <a:cubicBezTo>
                  <a:pt x="1347" y="1109"/>
                  <a:pt x="1354" y="1116"/>
                  <a:pt x="1362" y="1116"/>
                </a:cubicBezTo>
                <a:cubicBezTo>
                  <a:pt x="1370" y="1116"/>
                  <a:pt x="1377" y="1109"/>
                  <a:pt x="1377" y="1101"/>
                </a:cubicBezTo>
                <a:cubicBezTo>
                  <a:pt x="1377" y="1093"/>
                  <a:pt x="1370" y="1086"/>
                  <a:pt x="1362" y="1086"/>
                </a:cubicBezTo>
                <a:close/>
                <a:moveTo>
                  <a:pt x="1362" y="1119"/>
                </a:moveTo>
                <a:cubicBezTo>
                  <a:pt x="1354" y="1119"/>
                  <a:pt x="1347" y="1126"/>
                  <a:pt x="1347" y="1134"/>
                </a:cubicBezTo>
                <a:cubicBezTo>
                  <a:pt x="1347" y="1142"/>
                  <a:pt x="1354" y="1149"/>
                  <a:pt x="1362" y="1149"/>
                </a:cubicBezTo>
                <a:cubicBezTo>
                  <a:pt x="1370" y="1149"/>
                  <a:pt x="1377" y="1142"/>
                  <a:pt x="1377" y="1134"/>
                </a:cubicBezTo>
                <a:cubicBezTo>
                  <a:pt x="1377" y="1126"/>
                  <a:pt x="1370" y="1119"/>
                  <a:pt x="1362" y="1119"/>
                </a:cubicBezTo>
                <a:close/>
                <a:moveTo>
                  <a:pt x="1362" y="1152"/>
                </a:moveTo>
                <a:cubicBezTo>
                  <a:pt x="1354" y="1152"/>
                  <a:pt x="1347" y="1159"/>
                  <a:pt x="1347" y="1167"/>
                </a:cubicBezTo>
                <a:cubicBezTo>
                  <a:pt x="1347" y="1175"/>
                  <a:pt x="1354" y="1182"/>
                  <a:pt x="1362" y="1182"/>
                </a:cubicBezTo>
                <a:cubicBezTo>
                  <a:pt x="1370" y="1182"/>
                  <a:pt x="1377" y="1175"/>
                  <a:pt x="1377" y="1167"/>
                </a:cubicBezTo>
                <a:cubicBezTo>
                  <a:pt x="1377" y="1159"/>
                  <a:pt x="1370" y="1152"/>
                  <a:pt x="1362" y="1152"/>
                </a:cubicBezTo>
                <a:close/>
                <a:moveTo>
                  <a:pt x="1362" y="1185"/>
                </a:moveTo>
                <a:cubicBezTo>
                  <a:pt x="1354" y="1185"/>
                  <a:pt x="1347" y="1192"/>
                  <a:pt x="1347" y="1200"/>
                </a:cubicBezTo>
                <a:cubicBezTo>
                  <a:pt x="1347" y="1208"/>
                  <a:pt x="1354" y="1215"/>
                  <a:pt x="1362" y="1215"/>
                </a:cubicBezTo>
                <a:cubicBezTo>
                  <a:pt x="1370" y="1215"/>
                  <a:pt x="1377" y="1208"/>
                  <a:pt x="1377" y="1200"/>
                </a:cubicBezTo>
                <a:cubicBezTo>
                  <a:pt x="1377" y="1192"/>
                  <a:pt x="1370" y="1185"/>
                  <a:pt x="1362" y="1185"/>
                </a:cubicBezTo>
                <a:close/>
                <a:moveTo>
                  <a:pt x="1362" y="1218"/>
                </a:moveTo>
                <a:cubicBezTo>
                  <a:pt x="1354" y="1218"/>
                  <a:pt x="1347" y="1225"/>
                  <a:pt x="1347" y="1233"/>
                </a:cubicBezTo>
                <a:cubicBezTo>
                  <a:pt x="1347" y="1241"/>
                  <a:pt x="1354" y="1248"/>
                  <a:pt x="1362" y="1248"/>
                </a:cubicBezTo>
                <a:cubicBezTo>
                  <a:pt x="1370" y="1248"/>
                  <a:pt x="1377" y="1241"/>
                  <a:pt x="1377" y="1233"/>
                </a:cubicBezTo>
                <a:cubicBezTo>
                  <a:pt x="1377" y="1225"/>
                  <a:pt x="1370" y="1218"/>
                  <a:pt x="1362" y="1218"/>
                </a:cubicBezTo>
                <a:close/>
                <a:moveTo>
                  <a:pt x="1362" y="1251"/>
                </a:moveTo>
                <a:cubicBezTo>
                  <a:pt x="1354" y="1251"/>
                  <a:pt x="1347" y="1258"/>
                  <a:pt x="1347" y="1266"/>
                </a:cubicBezTo>
                <a:cubicBezTo>
                  <a:pt x="1347" y="1274"/>
                  <a:pt x="1354" y="1281"/>
                  <a:pt x="1362" y="1281"/>
                </a:cubicBezTo>
                <a:cubicBezTo>
                  <a:pt x="1370" y="1281"/>
                  <a:pt x="1377" y="1274"/>
                  <a:pt x="1377" y="1266"/>
                </a:cubicBezTo>
                <a:cubicBezTo>
                  <a:pt x="1377" y="1258"/>
                  <a:pt x="1370" y="1251"/>
                  <a:pt x="1362" y="1251"/>
                </a:cubicBezTo>
                <a:close/>
                <a:moveTo>
                  <a:pt x="1362" y="1284"/>
                </a:moveTo>
                <a:cubicBezTo>
                  <a:pt x="1354" y="1284"/>
                  <a:pt x="1347" y="1291"/>
                  <a:pt x="1347" y="1299"/>
                </a:cubicBezTo>
                <a:cubicBezTo>
                  <a:pt x="1347" y="1307"/>
                  <a:pt x="1354" y="1314"/>
                  <a:pt x="1362" y="1314"/>
                </a:cubicBezTo>
                <a:cubicBezTo>
                  <a:pt x="1370" y="1314"/>
                  <a:pt x="1377" y="1307"/>
                  <a:pt x="1377" y="1299"/>
                </a:cubicBezTo>
                <a:cubicBezTo>
                  <a:pt x="1377" y="1291"/>
                  <a:pt x="1370" y="1284"/>
                  <a:pt x="1362" y="1284"/>
                </a:cubicBezTo>
                <a:close/>
                <a:moveTo>
                  <a:pt x="1362" y="1317"/>
                </a:moveTo>
                <a:cubicBezTo>
                  <a:pt x="1354" y="1317"/>
                  <a:pt x="1347" y="1323"/>
                  <a:pt x="1347" y="1332"/>
                </a:cubicBezTo>
                <a:cubicBezTo>
                  <a:pt x="1347" y="1340"/>
                  <a:pt x="1354" y="1346"/>
                  <a:pt x="1362" y="1346"/>
                </a:cubicBezTo>
                <a:cubicBezTo>
                  <a:pt x="1370" y="1346"/>
                  <a:pt x="1377" y="1340"/>
                  <a:pt x="1377" y="1332"/>
                </a:cubicBezTo>
                <a:cubicBezTo>
                  <a:pt x="1377" y="1323"/>
                  <a:pt x="1370" y="1317"/>
                  <a:pt x="1362" y="1317"/>
                </a:cubicBezTo>
                <a:close/>
                <a:moveTo>
                  <a:pt x="1362" y="1350"/>
                </a:moveTo>
                <a:cubicBezTo>
                  <a:pt x="1354" y="1350"/>
                  <a:pt x="1347" y="1356"/>
                  <a:pt x="1347" y="1365"/>
                </a:cubicBezTo>
                <a:cubicBezTo>
                  <a:pt x="1347" y="1373"/>
                  <a:pt x="1354" y="1379"/>
                  <a:pt x="1362" y="1379"/>
                </a:cubicBezTo>
                <a:cubicBezTo>
                  <a:pt x="1370" y="1379"/>
                  <a:pt x="1377" y="1373"/>
                  <a:pt x="1377" y="1365"/>
                </a:cubicBezTo>
                <a:cubicBezTo>
                  <a:pt x="1377" y="1356"/>
                  <a:pt x="1370" y="1350"/>
                  <a:pt x="1362" y="1350"/>
                </a:cubicBezTo>
                <a:close/>
                <a:moveTo>
                  <a:pt x="1362" y="1383"/>
                </a:moveTo>
                <a:cubicBezTo>
                  <a:pt x="1354" y="1383"/>
                  <a:pt x="1347" y="1389"/>
                  <a:pt x="1347" y="1397"/>
                </a:cubicBezTo>
                <a:cubicBezTo>
                  <a:pt x="1347" y="1406"/>
                  <a:pt x="1354" y="1412"/>
                  <a:pt x="1362" y="1412"/>
                </a:cubicBezTo>
                <a:cubicBezTo>
                  <a:pt x="1370" y="1412"/>
                  <a:pt x="1377" y="1406"/>
                  <a:pt x="1377" y="1397"/>
                </a:cubicBezTo>
                <a:cubicBezTo>
                  <a:pt x="1377" y="1389"/>
                  <a:pt x="1370" y="1383"/>
                  <a:pt x="1362" y="1383"/>
                </a:cubicBezTo>
                <a:close/>
                <a:moveTo>
                  <a:pt x="1362" y="1416"/>
                </a:moveTo>
                <a:cubicBezTo>
                  <a:pt x="1354" y="1416"/>
                  <a:pt x="1347" y="1422"/>
                  <a:pt x="1347" y="1430"/>
                </a:cubicBezTo>
                <a:cubicBezTo>
                  <a:pt x="1347" y="1439"/>
                  <a:pt x="1354" y="1445"/>
                  <a:pt x="1362" y="1445"/>
                </a:cubicBezTo>
                <a:cubicBezTo>
                  <a:pt x="1370" y="1445"/>
                  <a:pt x="1377" y="1439"/>
                  <a:pt x="1377" y="1430"/>
                </a:cubicBezTo>
                <a:cubicBezTo>
                  <a:pt x="1377" y="1422"/>
                  <a:pt x="1370" y="1416"/>
                  <a:pt x="1362" y="1416"/>
                </a:cubicBezTo>
                <a:close/>
                <a:moveTo>
                  <a:pt x="1395" y="0"/>
                </a:moveTo>
                <a:cubicBezTo>
                  <a:pt x="1387" y="0"/>
                  <a:pt x="1380" y="7"/>
                  <a:pt x="1380" y="15"/>
                </a:cubicBezTo>
                <a:cubicBezTo>
                  <a:pt x="1380" y="23"/>
                  <a:pt x="1387" y="30"/>
                  <a:pt x="1395" y="30"/>
                </a:cubicBezTo>
                <a:cubicBezTo>
                  <a:pt x="1403" y="30"/>
                  <a:pt x="1410" y="23"/>
                  <a:pt x="1410" y="15"/>
                </a:cubicBezTo>
                <a:cubicBezTo>
                  <a:pt x="1410" y="7"/>
                  <a:pt x="1403" y="0"/>
                  <a:pt x="1395" y="0"/>
                </a:cubicBezTo>
                <a:close/>
                <a:moveTo>
                  <a:pt x="1395" y="33"/>
                </a:moveTo>
                <a:cubicBezTo>
                  <a:pt x="1387" y="33"/>
                  <a:pt x="1380" y="40"/>
                  <a:pt x="1380" y="48"/>
                </a:cubicBezTo>
                <a:cubicBezTo>
                  <a:pt x="1380" y="56"/>
                  <a:pt x="1387" y="63"/>
                  <a:pt x="1395" y="63"/>
                </a:cubicBezTo>
                <a:cubicBezTo>
                  <a:pt x="1403" y="63"/>
                  <a:pt x="1410" y="56"/>
                  <a:pt x="1410" y="48"/>
                </a:cubicBezTo>
                <a:cubicBezTo>
                  <a:pt x="1410" y="40"/>
                  <a:pt x="1403" y="33"/>
                  <a:pt x="1395" y="33"/>
                </a:cubicBezTo>
                <a:close/>
                <a:moveTo>
                  <a:pt x="1395" y="66"/>
                </a:moveTo>
                <a:cubicBezTo>
                  <a:pt x="1387" y="66"/>
                  <a:pt x="1380" y="72"/>
                  <a:pt x="1380" y="81"/>
                </a:cubicBezTo>
                <a:cubicBezTo>
                  <a:pt x="1380" y="89"/>
                  <a:pt x="1387" y="95"/>
                  <a:pt x="1395" y="95"/>
                </a:cubicBezTo>
                <a:cubicBezTo>
                  <a:pt x="1403" y="95"/>
                  <a:pt x="1410" y="89"/>
                  <a:pt x="1410" y="81"/>
                </a:cubicBezTo>
                <a:cubicBezTo>
                  <a:pt x="1410" y="72"/>
                  <a:pt x="1403" y="66"/>
                  <a:pt x="1395" y="66"/>
                </a:cubicBezTo>
                <a:close/>
                <a:moveTo>
                  <a:pt x="1395" y="99"/>
                </a:moveTo>
                <a:cubicBezTo>
                  <a:pt x="1387" y="99"/>
                  <a:pt x="1380" y="105"/>
                  <a:pt x="1380" y="114"/>
                </a:cubicBezTo>
                <a:cubicBezTo>
                  <a:pt x="1380" y="122"/>
                  <a:pt x="1387" y="128"/>
                  <a:pt x="1395" y="128"/>
                </a:cubicBezTo>
                <a:cubicBezTo>
                  <a:pt x="1403" y="128"/>
                  <a:pt x="1410" y="122"/>
                  <a:pt x="1410" y="114"/>
                </a:cubicBezTo>
                <a:cubicBezTo>
                  <a:pt x="1410" y="105"/>
                  <a:pt x="1403" y="99"/>
                  <a:pt x="1395" y="99"/>
                </a:cubicBezTo>
                <a:close/>
                <a:moveTo>
                  <a:pt x="1395" y="132"/>
                </a:moveTo>
                <a:cubicBezTo>
                  <a:pt x="1387" y="132"/>
                  <a:pt x="1380" y="138"/>
                  <a:pt x="1380" y="147"/>
                </a:cubicBezTo>
                <a:cubicBezTo>
                  <a:pt x="1380" y="155"/>
                  <a:pt x="1387" y="161"/>
                  <a:pt x="1395" y="161"/>
                </a:cubicBezTo>
                <a:cubicBezTo>
                  <a:pt x="1403" y="161"/>
                  <a:pt x="1410" y="155"/>
                  <a:pt x="1410" y="147"/>
                </a:cubicBezTo>
                <a:cubicBezTo>
                  <a:pt x="1410" y="138"/>
                  <a:pt x="1403" y="132"/>
                  <a:pt x="1395" y="132"/>
                </a:cubicBezTo>
                <a:close/>
                <a:moveTo>
                  <a:pt x="1395" y="165"/>
                </a:moveTo>
                <a:cubicBezTo>
                  <a:pt x="1387" y="165"/>
                  <a:pt x="1380" y="171"/>
                  <a:pt x="1380" y="179"/>
                </a:cubicBezTo>
                <a:cubicBezTo>
                  <a:pt x="1380" y="188"/>
                  <a:pt x="1387" y="194"/>
                  <a:pt x="1395" y="194"/>
                </a:cubicBezTo>
                <a:cubicBezTo>
                  <a:pt x="1403" y="194"/>
                  <a:pt x="1410" y="188"/>
                  <a:pt x="1410" y="179"/>
                </a:cubicBezTo>
                <a:cubicBezTo>
                  <a:pt x="1410" y="171"/>
                  <a:pt x="1403" y="165"/>
                  <a:pt x="1395" y="165"/>
                </a:cubicBezTo>
                <a:close/>
                <a:moveTo>
                  <a:pt x="1395" y="198"/>
                </a:moveTo>
                <a:cubicBezTo>
                  <a:pt x="1387" y="198"/>
                  <a:pt x="1380" y="204"/>
                  <a:pt x="1380" y="212"/>
                </a:cubicBezTo>
                <a:cubicBezTo>
                  <a:pt x="1380" y="221"/>
                  <a:pt x="1387" y="227"/>
                  <a:pt x="1395" y="227"/>
                </a:cubicBezTo>
                <a:cubicBezTo>
                  <a:pt x="1403" y="227"/>
                  <a:pt x="1410" y="221"/>
                  <a:pt x="1410" y="212"/>
                </a:cubicBezTo>
                <a:cubicBezTo>
                  <a:pt x="1410" y="204"/>
                  <a:pt x="1403" y="198"/>
                  <a:pt x="1395" y="198"/>
                </a:cubicBezTo>
                <a:close/>
                <a:moveTo>
                  <a:pt x="1395" y="230"/>
                </a:moveTo>
                <a:cubicBezTo>
                  <a:pt x="1387" y="230"/>
                  <a:pt x="1380" y="237"/>
                  <a:pt x="1380" y="245"/>
                </a:cubicBezTo>
                <a:cubicBezTo>
                  <a:pt x="1380" y="253"/>
                  <a:pt x="1387" y="260"/>
                  <a:pt x="1395" y="260"/>
                </a:cubicBezTo>
                <a:cubicBezTo>
                  <a:pt x="1403" y="260"/>
                  <a:pt x="1410" y="253"/>
                  <a:pt x="1410" y="245"/>
                </a:cubicBezTo>
                <a:cubicBezTo>
                  <a:pt x="1410" y="237"/>
                  <a:pt x="1403" y="230"/>
                  <a:pt x="1395" y="230"/>
                </a:cubicBezTo>
                <a:close/>
                <a:moveTo>
                  <a:pt x="1395" y="263"/>
                </a:moveTo>
                <a:cubicBezTo>
                  <a:pt x="1387" y="263"/>
                  <a:pt x="1380" y="270"/>
                  <a:pt x="1380" y="278"/>
                </a:cubicBezTo>
                <a:cubicBezTo>
                  <a:pt x="1380" y="286"/>
                  <a:pt x="1387" y="293"/>
                  <a:pt x="1395" y="293"/>
                </a:cubicBezTo>
                <a:cubicBezTo>
                  <a:pt x="1403" y="293"/>
                  <a:pt x="1410" y="286"/>
                  <a:pt x="1410" y="278"/>
                </a:cubicBezTo>
                <a:cubicBezTo>
                  <a:pt x="1410" y="270"/>
                  <a:pt x="1403" y="263"/>
                  <a:pt x="1395" y="263"/>
                </a:cubicBezTo>
                <a:close/>
                <a:moveTo>
                  <a:pt x="1395" y="296"/>
                </a:moveTo>
                <a:cubicBezTo>
                  <a:pt x="1387" y="296"/>
                  <a:pt x="1380" y="303"/>
                  <a:pt x="1380" y="311"/>
                </a:cubicBezTo>
                <a:cubicBezTo>
                  <a:pt x="1380" y="319"/>
                  <a:pt x="1387" y="326"/>
                  <a:pt x="1395" y="326"/>
                </a:cubicBezTo>
                <a:cubicBezTo>
                  <a:pt x="1403" y="326"/>
                  <a:pt x="1410" y="319"/>
                  <a:pt x="1410" y="311"/>
                </a:cubicBezTo>
                <a:cubicBezTo>
                  <a:pt x="1410" y="303"/>
                  <a:pt x="1403" y="296"/>
                  <a:pt x="1395" y="296"/>
                </a:cubicBezTo>
                <a:close/>
                <a:moveTo>
                  <a:pt x="1395" y="329"/>
                </a:moveTo>
                <a:cubicBezTo>
                  <a:pt x="1387" y="329"/>
                  <a:pt x="1380" y="336"/>
                  <a:pt x="1380" y="344"/>
                </a:cubicBezTo>
                <a:cubicBezTo>
                  <a:pt x="1380" y="352"/>
                  <a:pt x="1387" y="359"/>
                  <a:pt x="1395" y="359"/>
                </a:cubicBezTo>
                <a:cubicBezTo>
                  <a:pt x="1403" y="359"/>
                  <a:pt x="1410" y="352"/>
                  <a:pt x="1410" y="344"/>
                </a:cubicBezTo>
                <a:cubicBezTo>
                  <a:pt x="1410" y="336"/>
                  <a:pt x="1403" y="329"/>
                  <a:pt x="1395" y="329"/>
                </a:cubicBezTo>
                <a:close/>
                <a:moveTo>
                  <a:pt x="1395" y="362"/>
                </a:moveTo>
                <a:cubicBezTo>
                  <a:pt x="1387" y="362"/>
                  <a:pt x="1380" y="369"/>
                  <a:pt x="1380" y="377"/>
                </a:cubicBezTo>
                <a:cubicBezTo>
                  <a:pt x="1380" y="385"/>
                  <a:pt x="1387" y="392"/>
                  <a:pt x="1395" y="392"/>
                </a:cubicBezTo>
                <a:cubicBezTo>
                  <a:pt x="1403" y="392"/>
                  <a:pt x="1410" y="385"/>
                  <a:pt x="1410" y="377"/>
                </a:cubicBezTo>
                <a:cubicBezTo>
                  <a:pt x="1410" y="369"/>
                  <a:pt x="1403" y="362"/>
                  <a:pt x="1395" y="362"/>
                </a:cubicBezTo>
                <a:close/>
                <a:moveTo>
                  <a:pt x="1395" y="395"/>
                </a:moveTo>
                <a:cubicBezTo>
                  <a:pt x="1387" y="395"/>
                  <a:pt x="1380" y="402"/>
                  <a:pt x="1380" y="410"/>
                </a:cubicBezTo>
                <a:cubicBezTo>
                  <a:pt x="1380" y="418"/>
                  <a:pt x="1387" y="425"/>
                  <a:pt x="1395" y="425"/>
                </a:cubicBezTo>
                <a:cubicBezTo>
                  <a:pt x="1403" y="425"/>
                  <a:pt x="1410" y="418"/>
                  <a:pt x="1410" y="410"/>
                </a:cubicBezTo>
                <a:cubicBezTo>
                  <a:pt x="1410" y="402"/>
                  <a:pt x="1403" y="395"/>
                  <a:pt x="1395" y="395"/>
                </a:cubicBezTo>
                <a:close/>
                <a:moveTo>
                  <a:pt x="1395" y="428"/>
                </a:moveTo>
                <a:cubicBezTo>
                  <a:pt x="1387" y="428"/>
                  <a:pt x="1380" y="435"/>
                  <a:pt x="1380" y="443"/>
                </a:cubicBezTo>
                <a:cubicBezTo>
                  <a:pt x="1380" y="451"/>
                  <a:pt x="1387" y="458"/>
                  <a:pt x="1395" y="458"/>
                </a:cubicBezTo>
                <a:cubicBezTo>
                  <a:pt x="1403" y="458"/>
                  <a:pt x="1410" y="451"/>
                  <a:pt x="1410" y="443"/>
                </a:cubicBezTo>
                <a:cubicBezTo>
                  <a:pt x="1410" y="435"/>
                  <a:pt x="1403" y="428"/>
                  <a:pt x="1395" y="428"/>
                </a:cubicBezTo>
                <a:close/>
                <a:moveTo>
                  <a:pt x="1395" y="461"/>
                </a:moveTo>
                <a:cubicBezTo>
                  <a:pt x="1387" y="461"/>
                  <a:pt x="1380" y="468"/>
                  <a:pt x="1380" y="476"/>
                </a:cubicBezTo>
                <a:cubicBezTo>
                  <a:pt x="1380" y="484"/>
                  <a:pt x="1387" y="491"/>
                  <a:pt x="1395" y="491"/>
                </a:cubicBezTo>
                <a:cubicBezTo>
                  <a:pt x="1403" y="491"/>
                  <a:pt x="1410" y="484"/>
                  <a:pt x="1410" y="476"/>
                </a:cubicBezTo>
                <a:cubicBezTo>
                  <a:pt x="1410" y="468"/>
                  <a:pt x="1403" y="461"/>
                  <a:pt x="1395" y="461"/>
                </a:cubicBezTo>
                <a:close/>
                <a:moveTo>
                  <a:pt x="1395" y="494"/>
                </a:moveTo>
                <a:cubicBezTo>
                  <a:pt x="1387" y="494"/>
                  <a:pt x="1380" y="500"/>
                  <a:pt x="1380" y="509"/>
                </a:cubicBezTo>
                <a:cubicBezTo>
                  <a:pt x="1380" y="517"/>
                  <a:pt x="1387" y="523"/>
                  <a:pt x="1395" y="523"/>
                </a:cubicBezTo>
                <a:cubicBezTo>
                  <a:pt x="1403" y="523"/>
                  <a:pt x="1410" y="517"/>
                  <a:pt x="1410" y="509"/>
                </a:cubicBezTo>
                <a:cubicBezTo>
                  <a:pt x="1410" y="500"/>
                  <a:pt x="1403" y="494"/>
                  <a:pt x="1395" y="494"/>
                </a:cubicBezTo>
                <a:close/>
                <a:moveTo>
                  <a:pt x="1395" y="527"/>
                </a:moveTo>
                <a:cubicBezTo>
                  <a:pt x="1387" y="527"/>
                  <a:pt x="1380" y="533"/>
                  <a:pt x="1380" y="542"/>
                </a:cubicBezTo>
                <a:cubicBezTo>
                  <a:pt x="1380" y="550"/>
                  <a:pt x="1387" y="556"/>
                  <a:pt x="1395" y="556"/>
                </a:cubicBezTo>
                <a:cubicBezTo>
                  <a:pt x="1403" y="556"/>
                  <a:pt x="1410" y="550"/>
                  <a:pt x="1410" y="542"/>
                </a:cubicBezTo>
                <a:cubicBezTo>
                  <a:pt x="1410" y="533"/>
                  <a:pt x="1403" y="527"/>
                  <a:pt x="1395" y="527"/>
                </a:cubicBezTo>
                <a:close/>
                <a:moveTo>
                  <a:pt x="1395" y="560"/>
                </a:moveTo>
                <a:cubicBezTo>
                  <a:pt x="1387" y="560"/>
                  <a:pt x="1380" y="566"/>
                  <a:pt x="1380" y="574"/>
                </a:cubicBezTo>
                <a:cubicBezTo>
                  <a:pt x="1380" y="583"/>
                  <a:pt x="1387" y="589"/>
                  <a:pt x="1395" y="589"/>
                </a:cubicBezTo>
                <a:cubicBezTo>
                  <a:pt x="1403" y="589"/>
                  <a:pt x="1410" y="583"/>
                  <a:pt x="1410" y="574"/>
                </a:cubicBezTo>
                <a:cubicBezTo>
                  <a:pt x="1410" y="566"/>
                  <a:pt x="1403" y="560"/>
                  <a:pt x="1395" y="560"/>
                </a:cubicBezTo>
                <a:close/>
                <a:moveTo>
                  <a:pt x="1395" y="593"/>
                </a:moveTo>
                <a:cubicBezTo>
                  <a:pt x="1387" y="593"/>
                  <a:pt x="1380" y="599"/>
                  <a:pt x="1380" y="607"/>
                </a:cubicBezTo>
                <a:cubicBezTo>
                  <a:pt x="1380" y="616"/>
                  <a:pt x="1387" y="622"/>
                  <a:pt x="1395" y="622"/>
                </a:cubicBezTo>
                <a:cubicBezTo>
                  <a:pt x="1403" y="622"/>
                  <a:pt x="1410" y="616"/>
                  <a:pt x="1410" y="607"/>
                </a:cubicBezTo>
                <a:cubicBezTo>
                  <a:pt x="1410" y="599"/>
                  <a:pt x="1403" y="593"/>
                  <a:pt x="1395" y="593"/>
                </a:cubicBezTo>
                <a:close/>
                <a:moveTo>
                  <a:pt x="1395" y="625"/>
                </a:moveTo>
                <a:cubicBezTo>
                  <a:pt x="1387" y="625"/>
                  <a:pt x="1380" y="632"/>
                  <a:pt x="1380" y="640"/>
                </a:cubicBezTo>
                <a:cubicBezTo>
                  <a:pt x="1380" y="648"/>
                  <a:pt x="1387" y="655"/>
                  <a:pt x="1395" y="655"/>
                </a:cubicBezTo>
                <a:cubicBezTo>
                  <a:pt x="1403" y="655"/>
                  <a:pt x="1410" y="648"/>
                  <a:pt x="1410" y="640"/>
                </a:cubicBezTo>
                <a:cubicBezTo>
                  <a:pt x="1410" y="632"/>
                  <a:pt x="1403" y="625"/>
                  <a:pt x="1395" y="625"/>
                </a:cubicBezTo>
                <a:close/>
                <a:moveTo>
                  <a:pt x="1395" y="658"/>
                </a:moveTo>
                <a:cubicBezTo>
                  <a:pt x="1387" y="658"/>
                  <a:pt x="1380" y="665"/>
                  <a:pt x="1380" y="673"/>
                </a:cubicBezTo>
                <a:cubicBezTo>
                  <a:pt x="1380" y="681"/>
                  <a:pt x="1387" y="688"/>
                  <a:pt x="1395" y="688"/>
                </a:cubicBezTo>
                <a:cubicBezTo>
                  <a:pt x="1403" y="688"/>
                  <a:pt x="1410" y="681"/>
                  <a:pt x="1410" y="673"/>
                </a:cubicBezTo>
                <a:cubicBezTo>
                  <a:pt x="1410" y="665"/>
                  <a:pt x="1403" y="658"/>
                  <a:pt x="1395" y="658"/>
                </a:cubicBezTo>
                <a:close/>
                <a:moveTo>
                  <a:pt x="1395" y="691"/>
                </a:moveTo>
                <a:cubicBezTo>
                  <a:pt x="1387" y="691"/>
                  <a:pt x="1380" y="698"/>
                  <a:pt x="1380" y="706"/>
                </a:cubicBezTo>
                <a:cubicBezTo>
                  <a:pt x="1380" y="714"/>
                  <a:pt x="1387" y="721"/>
                  <a:pt x="1395" y="721"/>
                </a:cubicBezTo>
                <a:cubicBezTo>
                  <a:pt x="1403" y="721"/>
                  <a:pt x="1410" y="714"/>
                  <a:pt x="1410" y="706"/>
                </a:cubicBezTo>
                <a:cubicBezTo>
                  <a:pt x="1410" y="698"/>
                  <a:pt x="1403" y="691"/>
                  <a:pt x="1395" y="691"/>
                </a:cubicBezTo>
                <a:close/>
                <a:moveTo>
                  <a:pt x="1395" y="724"/>
                </a:moveTo>
                <a:cubicBezTo>
                  <a:pt x="1387" y="724"/>
                  <a:pt x="1380" y="731"/>
                  <a:pt x="1380" y="739"/>
                </a:cubicBezTo>
                <a:cubicBezTo>
                  <a:pt x="1380" y="747"/>
                  <a:pt x="1387" y="754"/>
                  <a:pt x="1395" y="754"/>
                </a:cubicBezTo>
                <a:cubicBezTo>
                  <a:pt x="1403" y="754"/>
                  <a:pt x="1410" y="747"/>
                  <a:pt x="1410" y="739"/>
                </a:cubicBezTo>
                <a:cubicBezTo>
                  <a:pt x="1410" y="731"/>
                  <a:pt x="1403" y="724"/>
                  <a:pt x="1395" y="724"/>
                </a:cubicBezTo>
                <a:close/>
                <a:moveTo>
                  <a:pt x="1395" y="757"/>
                </a:moveTo>
                <a:cubicBezTo>
                  <a:pt x="1387" y="757"/>
                  <a:pt x="1380" y="764"/>
                  <a:pt x="1380" y="772"/>
                </a:cubicBezTo>
                <a:cubicBezTo>
                  <a:pt x="1380" y="780"/>
                  <a:pt x="1387" y="787"/>
                  <a:pt x="1395" y="787"/>
                </a:cubicBezTo>
                <a:cubicBezTo>
                  <a:pt x="1403" y="787"/>
                  <a:pt x="1410" y="780"/>
                  <a:pt x="1410" y="772"/>
                </a:cubicBezTo>
                <a:cubicBezTo>
                  <a:pt x="1410" y="764"/>
                  <a:pt x="1403" y="757"/>
                  <a:pt x="1395" y="757"/>
                </a:cubicBezTo>
                <a:close/>
                <a:moveTo>
                  <a:pt x="1395" y="790"/>
                </a:moveTo>
                <a:cubicBezTo>
                  <a:pt x="1387" y="790"/>
                  <a:pt x="1380" y="797"/>
                  <a:pt x="1380" y="805"/>
                </a:cubicBezTo>
                <a:cubicBezTo>
                  <a:pt x="1380" y="813"/>
                  <a:pt x="1387" y="820"/>
                  <a:pt x="1395" y="820"/>
                </a:cubicBezTo>
                <a:cubicBezTo>
                  <a:pt x="1403" y="820"/>
                  <a:pt x="1410" y="813"/>
                  <a:pt x="1410" y="805"/>
                </a:cubicBezTo>
                <a:cubicBezTo>
                  <a:pt x="1410" y="797"/>
                  <a:pt x="1403" y="790"/>
                  <a:pt x="1395" y="790"/>
                </a:cubicBezTo>
                <a:close/>
                <a:moveTo>
                  <a:pt x="1395" y="823"/>
                </a:moveTo>
                <a:cubicBezTo>
                  <a:pt x="1387" y="823"/>
                  <a:pt x="1380" y="830"/>
                  <a:pt x="1380" y="838"/>
                </a:cubicBezTo>
                <a:cubicBezTo>
                  <a:pt x="1380" y="846"/>
                  <a:pt x="1387" y="853"/>
                  <a:pt x="1395" y="853"/>
                </a:cubicBezTo>
                <a:cubicBezTo>
                  <a:pt x="1403" y="853"/>
                  <a:pt x="1410" y="846"/>
                  <a:pt x="1410" y="838"/>
                </a:cubicBezTo>
                <a:cubicBezTo>
                  <a:pt x="1410" y="830"/>
                  <a:pt x="1403" y="823"/>
                  <a:pt x="1395" y="823"/>
                </a:cubicBezTo>
                <a:close/>
                <a:moveTo>
                  <a:pt x="1395" y="856"/>
                </a:moveTo>
                <a:cubicBezTo>
                  <a:pt x="1387" y="856"/>
                  <a:pt x="1380" y="863"/>
                  <a:pt x="1380" y="871"/>
                </a:cubicBezTo>
                <a:cubicBezTo>
                  <a:pt x="1380" y="879"/>
                  <a:pt x="1387" y="886"/>
                  <a:pt x="1395" y="886"/>
                </a:cubicBezTo>
                <a:cubicBezTo>
                  <a:pt x="1403" y="886"/>
                  <a:pt x="1410" y="879"/>
                  <a:pt x="1410" y="871"/>
                </a:cubicBezTo>
                <a:cubicBezTo>
                  <a:pt x="1410" y="863"/>
                  <a:pt x="1403" y="856"/>
                  <a:pt x="1395" y="856"/>
                </a:cubicBezTo>
                <a:close/>
                <a:moveTo>
                  <a:pt x="1395" y="889"/>
                </a:moveTo>
                <a:cubicBezTo>
                  <a:pt x="1387" y="889"/>
                  <a:pt x="1380" y="895"/>
                  <a:pt x="1380" y="904"/>
                </a:cubicBezTo>
                <a:cubicBezTo>
                  <a:pt x="1380" y="912"/>
                  <a:pt x="1387" y="918"/>
                  <a:pt x="1395" y="918"/>
                </a:cubicBezTo>
                <a:cubicBezTo>
                  <a:pt x="1403" y="918"/>
                  <a:pt x="1410" y="912"/>
                  <a:pt x="1410" y="904"/>
                </a:cubicBezTo>
                <a:cubicBezTo>
                  <a:pt x="1410" y="895"/>
                  <a:pt x="1403" y="889"/>
                  <a:pt x="1395" y="889"/>
                </a:cubicBezTo>
                <a:close/>
                <a:moveTo>
                  <a:pt x="1395" y="922"/>
                </a:moveTo>
                <a:cubicBezTo>
                  <a:pt x="1387" y="922"/>
                  <a:pt x="1380" y="928"/>
                  <a:pt x="1380" y="937"/>
                </a:cubicBezTo>
                <a:cubicBezTo>
                  <a:pt x="1380" y="945"/>
                  <a:pt x="1387" y="951"/>
                  <a:pt x="1395" y="951"/>
                </a:cubicBezTo>
                <a:cubicBezTo>
                  <a:pt x="1403" y="951"/>
                  <a:pt x="1410" y="945"/>
                  <a:pt x="1410" y="937"/>
                </a:cubicBezTo>
                <a:cubicBezTo>
                  <a:pt x="1410" y="928"/>
                  <a:pt x="1403" y="922"/>
                  <a:pt x="1395" y="922"/>
                </a:cubicBezTo>
                <a:close/>
                <a:moveTo>
                  <a:pt x="1395" y="955"/>
                </a:moveTo>
                <a:cubicBezTo>
                  <a:pt x="1387" y="955"/>
                  <a:pt x="1380" y="961"/>
                  <a:pt x="1380" y="970"/>
                </a:cubicBezTo>
                <a:cubicBezTo>
                  <a:pt x="1380" y="978"/>
                  <a:pt x="1387" y="984"/>
                  <a:pt x="1395" y="984"/>
                </a:cubicBezTo>
                <a:cubicBezTo>
                  <a:pt x="1403" y="984"/>
                  <a:pt x="1410" y="978"/>
                  <a:pt x="1410" y="970"/>
                </a:cubicBezTo>
                <a:cubicBezTo>
                  <a:pt x="1410" y="961"/>
                  <a:pt x="1403" y="955"/>
                  <a:pt x="1395" y="955"/>
                </a:cubicBezTo>
                <a:close/>
                <a:moveTo>
                  <a:pt x="1395" y="988"/>
                </a:moveTo>
                <a:cubicBezTo>
                  <a:pt x="1387" y="988"/>
                  <a:pt x="1380" y="994"/>
                  <a:pt x="1380" y="1002"/>
                </a:cubicBezTo>
                <a:cubicBezTo>
                  <a:pt x="1380" y="1011"/>
                  <a:pt x="1387" y="1017"/>
                  <a:pt x="1395" y="1017"/>
                </a:cubicBezTo>
                <a:cubicBezTo>
                  <a:pt x="1403" y="1017"/>
                  <a:pt x="1410" y="1011"/>
                  <a:pt x="1410" y="1002"/>
                </a:cubicBezTo>
                <a:cubicBezTo>
                  <a:pt x="1410" y="994"/>
                  <a:pt x="1403" y="988"/>
                  <a:pt x="1395" y="988"/>
                </a:cubicBezTo>
                <a:close/>
                <a:moveTo>
                  <a:pt x="1395" y="1021"/>
                </a:moveTo>
                <a:cubicBezTo>
                  <a:pt x="1387" y="1021"/>
                  <a:pt x="1380" y="1027"/>
                  <a:pt x="1380" y="1035"/>
                </a:cubicBezTo>
                <a:cubicBezTo>
                  <a:pt x="1380" y="1044"/>
                  <a:pt x="1387" y="1050"/>
                  <a:pt x="1395" y="1050"/>
                </a:cubicBezTo>
                <a:cubicBezTo>
                  <a:pt x="1403" y="1050"/>
                  <a:pt x="1410" y="1044"/>
                  <a:pt x="1410" y="1035"/>
                </a:cubicBezTo>
                <a:cubicBezTo>
                  <a:pt x="1410" y="1027"/>
                  <a:pt x="1403" y="1021"/>
                  <a:pt x="1395" y="1021"/>
                </a:cubicBezTo>
                <a:close/>
                <a:moveTo>
                  <a:pt x="1395" y="1053"/>
                </a:moveTo>
                <a:cubicBezTo>
                  <a:pt x="1387" y="1053"/>
                  <a:pt x="1380" y="1060"/>
                  <a:pt x="1380" y="1068"/>
                </a:cubicBezTo>
                <a:cubicBezTo>
                  <a:pt x="1380" y="1076"/>
                  <a:pt x="1387" y="1083"/>
                  <a:pt x="1395" y="1083"/>
                </a:cubicBezTo>
                <a:cubicBezTo>
                  <a:pt x="1403" y="1083"/>
                  <a:pt x="1410" y="1076"/>
                  <a:pt x="1410" y="1068"/>
                </a:cubicBezTo>
                <a:cubicBezTo>
                  <a:pt x="1410" y="1060"/>
                  <a:pt x="1403" y="1053"/>
                  <a:pt x="1395" y="1053"/>
                </a:cubicBezTo>
                <a:close/>
                <a:moveTo>
                  <a:pt x="1395" y="1086"/>
                </a:moveTo>
                <a:cubicBezTo>
                  <a:pt x="1387" y="1086"/>
                  <a:pt x="1380" y="1093"/>
                  <a:pt x="1380" y="1101"/>
                </a:cubicBezTo>
                <a:cubicBezTo>
                  <a:pt x="1380" y="1109"/>
                  <a:pt x="1387" y="1116"/>
                  <a:pt x="1395" y="1116"/>
                </a:cubicBezTo>
                <a:cubicBezTo>
                  <a:pt x="1403" y="1116"/>
                  <a:pt x="1410" y="1109"/>
                  <a:pt x="1410" y="1101"/>
                </a:cubicBezTo>
                <a:cubicBezTo>
                  <a:pt x="1410" y="1093"/>
                  <a:pt x="1403" y="1086"/>
                  <a:pt x="1395" y="1086"/>
                </a:cubicBezTo>
                <a:close/>
                <a:moveTo>
                  <a:pt x="1395" y="1119"/>
                </a:moveTo>
                <a:cubicBezTo>
                  <a:pt x="1387" y="1119"/>
                  <a:pt x="1380" y="1126"/>
                  <a:pt x="1380" y="1134"/>
                </a:cubicBezTo>
                <a:cubicBezTo>
                  <a:pt x="1380" y="1142"/>
                  <a:pt x="1387" y="1149"/>
                  <a:pt x="1395" y="1149"/>
                </a:cubicBezTo>
                <a:cubicBezTo>
                  <a:pt x="1403" y="1149"/>
                  <a:pt x="1410" y="1142"/>
                  <a:pt x="1410" y="1134"/>
                </a:cubicBezTo>
                <a:cubicBezTo>
                  <a:pt x="1410" y="1126"/>
                  <a:pt x="1403" y="1119"/>
                  <a:pt x="1395" y="1119"/>
                </a:cubicBezTo>
                <a:close/>
                <a:moveTo>
                  <a:pt x="1395" y="1152"/>
                </a:moveTo>
                <a:cubicBezTo>
                  <a:pt x="1387" y="1152"/>
                  <a:pt x="1380" y="1159"/>
                  <a:pt x="1380" y="1167"/>
                </a:cubicBezTo>
                <a:cubicBezTo>
                  <a:pt x="1380" y="1175"/>
                  <a:pt x="1387" y="1182"/>
                  <a:pt x="1395" y="1182"/>
                </a:cubicBezTo>
                <a:cubicBezTo>
                  <a:pt x="1403" y="1182"/>
                  <a:pt x="1410" y="1175"/>
                  <a:pt x="1410" y="1167"/>
                </a:cubicBezTo>
                <a:cubicBezTo>
                  <a:pt x="1410" y="1159"/>
                  <a:pt x="1403" y="1152"/>
                  <a:pt x="1395" y="1152"/>
                </a:cubicBezTo>
                <a:close/>
                <a:moveTo>
                  <a:pt x="1395" y="1185"/>
                </a:moveTo>
                <a:cubicBezTo>
                  <a:pt x="1387" y="1185"/>
                  <a:pt x="1380" y="1192"/>
                  <a:pt x="1380" y="1200"/>
                </a:cubicBezTo>
                <a:cubicBezTo>
                  <a:pt x="1380" y="1208"/>
                  <a:pt x="1387" y="1215"/>
                  <a:pt x="1395" y="1215"/>
                </a:cubicBezTo>
                <a:cubicBezTo>
                  <a:pt x="1403" y="1215"/>
                  <a:pt x="1410" y="1208"/>
                  <a:pt x="1410" y="1200"/>
                </a:cubicBezTo>
                <a:cubicBezTo>
                  <a:pt x="1410" y="1192"/>
                  <a:pt x="1403" y="1185"/>
                  <a:pt x="1395" y="1185"/>
                </a:cubicBezTo>
                <a:close/>
                <a:moveTo>
                  <a:pt x="1395" y="1218"/>
                </a:moveTo>
                <a:cubicBezTo>
                  <a:pt x="1387" y="1218"/>
                  <a:pt x="1380" y="1225"/>
                  <a:pt x="1380" y="1233"/>
                </a:cubicBezTo>
                <a:cubicBezTo>
                  <a:pt x="1380" y="1241"/>
                  <a:pt x="1387" y="1248"/>
                  <a:pt x="1395" y="1248"/>
                </a:cubicBezTo>
                <a:cubicBezTo>
                  <a:pt x="1403" y="1248"/>
                  <a:pt x="1410" y="1241"/>
                  <a:pt x="1410" y="1233"/>
                </a:cubicBezTo>
                <a:cubicBezTo>
                  <a:pt x="1410" y="1225"/>
                  <a:pt x="1403" y="1218"/>
                  <a:pt x="1395" y="1218"/>
                </a:cubicBezTo>
                <a:close/>
                <a:moveTo>
                  <a:pt x="1395" y="1251"/>
                </a:moveTo>
                <a:cubicBezTo>
                  <a:pt x="1387" y="1251"/>
                  <a:pt x="1380" y="1258"/>
                  <a:pt x="1380" y="1266"/>
                </a:cubicBezTo>
                <a:cubicBezTo>
                  <a:pt x="1380" y="1274"/>
                  <a:pt x="1387" y="1281"/>
                  <a:pt x="1395" y="1281"/>
                </a:cubicBezTo>
                <a:cubicBezTo>
                  <a:pt x="1403" y="1281"/>
                  <a:pt x="1410" y="1274"/>
                  <a:pt x="1410" y="1266"/>
                </a:cubicBezTo>
                <a:cubicBezTo>
                  <a:pt x="1410" y="1258"/>
                  <a:pt x="1403" y="1251"/>
                  <a:pt x="1395" y="1251"/>
                </a:cubicBezTo>
                <a:close/>
                <a:moveTo>
                  <a:pt x="1395" y="1284"/>
                </a:moveTo>
                <a:cubicBezTo>
                  <a:pt x="1387" y="1284"/>
                  <a:pt x="1380" y="1291"/>
                  <a:pt x="1380" y="1299"/>
                </a:cubicBezTo>
                <a:cubicBezTo>
                  <a:pt x="1380" y="1307"/>
                  <a:pt x="1387" y="1314"/>
                  <a:pt x="1395" y="1314"/>
                </a:cubicBezTo>
                <a:cubicBezTo>
                  <a:pt x="1403" y="1314"/>
                  <a:pt x="1410" y="1307"/>
                  <a:pt x="1410" y="1299"/>
                </a:cubicBezTo>
                <a:cubicBezTo>
                  <a:pt x="1410" y="1291"/>
                  <a:pt x="1403" y="1284"/>
                  <a:pt x="1395" y="1284"/>
                </a:cubicBezTo>
                <a:close/>
                <a:moveTo>
                  <a:pt x="1395" y="1317"/>
                </a:moveTo>
                <a:cubicBezTo>
                  <a:pt x="1387" y="1317"/>
                  <a:pt x="1380" y="1323"/>
                  <a:pt x="1380" y="1332"/>
                </a:cubicBezTo>
                <a:cubicBezTo>
                  <a:pt x="1380" y="1340"/>
                  <a:pt x="1387" y="1346"/>
                  <a:pt x="1395" y="1346"/>
                </a:cubicBezTo>
                <a:cubicBezTo>
                  <a:pt x="1403" y="1346"/>
                  <a:pt x="1410" y="1340"/>
                  <a:pt x="1410" y="1332"/>
                </a:cubicBezTo>
                <a:cubicBezTo>
                  <a:pt x="1410" y="1323"/>
                  <a:pt x="1403" y="1317"/>
                  <a:pt x="1395" y="1317"/>
                </a:cubicBezTo>
                <a:close/>
                <a:moveTo>
                  <a:pt x="1395" y="1350"/>
                </a:moveTo>
                <a:cubicBezTo>
                  <a:pt x="1387" y="1350"/>
                  <a:pt x="1380" y="1356"/>
                  <a:pt x="1380" y="1365"/>
                </a:cubicBezTo>
                <a:cubicBezTo>
                  <a:pt x="1380" y="1373"/>
                  <a:pt x="1387" y="1379"/>
                  <a:pt x="1395" y="1379"/>
                </a:cubicBezTo>
                <a:cubicBezTo>
                  <a:pt x="1403" y="1379"/>
                  <a:pt x="1410" y="1373"/>
                  <a:pt x="1410" y="1365"/>
                </a:cubicBezTo>
                <a:cubicBezTo>
                  <a:pt x="1410" y="1356"/>
                  <a:pt x="1403" y="1350"/>
                  <a:pt x="1395" y="1350"/>
                </a:cubicBezTo>
                <a:close/>
                <a:moveTo>
                  <a:pt x="1395" y="1383"/>
                </a:moveTo>
                <a:cubicBezTo>
                  <a:pt x="1387" y="1383"/>
                  <a:pt x="1380" y="1389"/>
                  <a:pt x="1380" y="1397"/>
                </a:cubicBezTo>
                <a:cubicBezTo>
                  <a:pt x="1380" y="1406"/>
                  <a:pt x="1387" y="1412"/>
                  <a:pt x="1395" y="1412"/>
                </a:cubicBezTo>
                <a:cubicBezTo>
                  <a:pt x="1403" y="1412"/>
                  <a:pt x="1410" y="1406"/>
                  <a:pt x="1410" y="1397"/>
                </a:cubicBezTo>
                <a:cubicBezTo>
                  <a:pt x="1410" y="1389"/>
                  <a:pt x="1403" y="1383"/>
                  <a:pt x="1395" y="1383"/>
                </a:cubicBezTo>
                <a:close/>
                <a:moveTo>
                  <a:pt x="1395" y="1416"/>
                </a:moveTo>
                <a:cubicBezTo>
                  <a:pt x="1387" y="1416"/>
                  <a:pt x="1380" y="1422"/>
                  <a:pt x="1380" y="1430"/>
                </a:cubicBezTo>
                <a:cubicBezTo>
                  <a:pt x="1380" y="1439"/>
                  <a:pt x="1387" y="1445"/>
                  <a:pt x="1395" y="1445"/>
                </a:cubicBezTo>
                <a:cubicBezTo>
                  <a:pt x="1403" y="1445"/>
                  <a:pt x="1410" y="1439"/>
                  <a:pt x="1410" y="1430"/>
                </a:cubicBezTo>
                <a:cubicBezTo>
                  <a:pt x="1410" y="1422"/>
                  <a:pt x="1403" y="1416"/>
                  <a:pt x="1395" y="1416"/>
                </a:cubicBezTo>
                <a:close/>
                <a:moveTo>
                  <a:pt x="1428" y="0"/>
                </a:moveTo>
                <a:cubicBezTo>
                  <a:pt x="1420" y="0"/>
                  <a:pt x="1413" y="7"/>
                  <a:pt x="1413" y="15"/>
                </a:cubicBezTo>
                <a:cubicBezTo>
                  <a:pt x="1413" y="23"/>
                  <a:pt x="1420" y="30"/>
                  <a:pt x="1428" y="30"/>
                </a:cubicBezTo>
                <a:cubicBezTo>
                  <a:pt x="1436" y="30"/>
                  <a:pt x="1443" y="23"/>
                  <a:pt x="1443" y="15"/>
                </a:cubicBezTo>
                <a:cubicBezTo>
                  <a:pt x="1443" y="7"/>
                  <a:pt x="1436" y="0"/>
                  <a:pt x="1428" y="0"/>
                </a:cubicBezTo>
                <a:close/>
                <a:moveTo>
                  <a:pt x="1428" y="33"/>
                </a:moveTo>
                <a:cubicBezTo>
                  <a:pt x="1420" y="33"/>
                  <a:pt x="1413" y="40"/>
                  <a:pt x="1413" y="48"/>
                </a:cubicBezTo>
                <a:cubicBezTo>
                  <a:pt x="1413" y="56"/>
                  <a:pt x="1420" y="63"/>
                  <a:pt x="1428" y="63"/>
                </a:cubicBezTo>
                <a:cubicBezTo>
                  <a:pt x="1436" y="63"/>
                  <a:pt x="1443" y="56"/>
                  <a:pt x="1443" y="48"/>
                </a:cubicBezTo>
                <a:cubicBezTo>
                  <a:pt x="1443" y="40"/>
                  <a:pt x="1436" y="33"/>
                  <a:pt x="1428" y="33"/>
                </a:cubicBezTo>
                <a:close/>
                <a:moveTo>
                  <a:pt x="1428" y="66"/>
                </a:moveTo>
                <a:cubicBezTo>
                  <a:pt x="1420" y="66"/>
                  <a:pt x="1413" y="72"/>
                  <a:pt x="1413" y="81"/>
                </a:cubicBezTo>
                <a:cubicBezTo>
                  <a:pt x="1413" y="89"/>
                  <a:pt x="1420" y="95"/>
                  <a:pt x="1428" y="95"/>
                </a:cubicBezTo>
                <a:cubicBezTo>
                  <a:pt x="1436" y="95"/>
                  <a:pt x="1443" y="89"/>
                  <a:pt x="1443" y="81"/>
                </a:cubicBezTo>
                <a:cubicBezTo>
                  <a:pt x="1443" y="72"/>
                  <a:pt x="1436" y="66"/>
                  <a:pt x="1428" y="66"/>
                </a:cubicBezTo>
                <a:close/>
                <a:moveTo>
                  <a:pt x="1428" y="99"/>
                </a:moveTo>
                <a:cubicBezTo>
                  <a:pt x="1420" y="99"/>
                  <a:pt x="1413" y="105"/>
                  <a:pt x="1413" y="114"/>
                </a:cubicBezTo>
                <a:cubicBezTo>
                  <a:pt x="1413" y="122"/>
                  <a:pt x="1420" y="128"/>
                  <a:pt x="1428" y="128"/>
                </a:cubicBezTo>
                <a:cubicBezTo>
                  <a:pt x="1436" y="128"/>
                  <a:pt x="1443" y="122"/>
                  <a:pt x="1443" y="114"/>
                </a:cubicBezTo>
                <a:cubicBezTo>
                  <a:pt x="1443" y="105"/>
                  <a:pt x="1436" y="99"/>
                  <a:pt x="1428" y="99"/>
                </a:cubicBezTo>
                <a:close/>
                <a:moveTo>
                  <a:pt x="1428" y="132"/>
                </a:moveTo>
                <a:cubicBezTo>
                  <a:pt x="1420" y="132"/>
                  <a:pt x="1413" y="138"/>
                  <a:pt x="1413" y="147"/>
                </a:cubicBezTo>
                <a:cubicBezTo>
                  <a:pt x="1413" y="155"/>
                  <a:pt x="1420" y="161"/>
                  <a:pt x="1428" y="161"/>
                </a:cubicBezTo>
                <a:cubicBezTo>
                  <a:pt x="1436" y="161"/>
                  <a:pt x="1443" y="155"/>
                  <a:pt x="1443" y="147"/>
                </a:cubicBezTo>
                <a:cubicBezTo>
                  <a:pt x="1443" y="138"/>
                  <a:pt x="1436" y="132"/>
                  <a:pt x="1428" y="132"/>
                </a:cubicBezTo>
                <a:close/>
                <a:moveTo>
                  <a:pt x="1428" y="165"/>
                </a:moveTo>
                <a:cubicBezTo>
                  <a:pt x="1420" y="165"/>
                  <a:pt x="1413" y="171"/>
                  <a:pt x="1413" y="179"/>
                </a:cubicBezTo>
                <a:cubicBezTo>
                  <a:pt x="1413" y="188"/>
                  <a:pt x="1420" y="194"/>
                  <a:pt x="1428" y="194"/>
                </a:cubicBezTo>
                <a:cubicBezTo>
                  <a:pt x="1436" y="194"/>
                  <a:pt x="1443" y="188"/>
                  <a:pt x="1443" y="179"/>
                </a:cubicBezTo>
                <a:cubicBezTo>
                  <a:pt x="1443" y="171"/>
                  <a:pt x="1436" y="165"/>
                  <a:pt x="1428" y="165"/>
                </a:cubicBezTo>
                <a:close/>
                <a:moveTo>
                  <a:pt x="1428" y="198"/>
                </a:moveTo>
                <a:cubicBezTo>
                  <a:pt x="1420" y="198"/>
                  <a:pt x="1413" y="204"/>
                  <a:pt x="1413" y="212"/>
                </a:cubicBezTo>
                <a:cubicBezTo>
                  <a:pt x="1413" y="221"/>
                  <a:pt x="1420" y="227"/>
                  <a:pt x="1428" y="227"/>
                </a:cubicBezTo>
                <a:cubicBezTo>
                  <a:pt x="1436" y="227"/>
                  <a:pt x="1443" y="221"/>
                  <a:pt x="1443" y="212"/>
                </a:cubicBezTo>
                <a:cubicBezTo>
                  <a:pt x="1443" y="204"/>
                  <a:pt x="1436" y="198"/>
                  <a:pt x="1428" y="198"/>
                </a:cubicBezTo>
                <a:close/>
                <a:moveTo>
                  <a:pt x="1428" y="230"/>
                </a:moveTo>
                <a:cubicBezTo>
                  <a:pt x="1420" y="230"/>
                  <a:pt x="1413" y="237"/>
                  <a:pt x="1413" y="245"/>
                </a:cubicBezTo>
                <a:cubicBezTo>
                  <a:pt x="1413" y="253"/>
                  <a:pt x="1420" y="260"/>
                  <a:pt x="1428" y="260"/>
                </a:cubicBezTo>
                <a:cubicBezTo>
                  <a:pt x="1436" y="260"/>
                  <a:pt x="1443" y="253"/>
                  <a:pt x="1443" y="245"/>
                </a:cubicBezTo>
                <a:cubicBezTo>
                  <a:pt x="1443" y="237"/>
                  <a:pt x="1436" y="230"/>
                  <a:pt x="1428" y="230"/>
                </a:cubicBezTo>
                <a:close/>
                <a:moveTo>
                  <a:pt x="1428" y="263"/>
                </a:moveTo>
                <a:cubicBezTo>
                  <a:pt x="1420" y="263"/>
                  <a:pt x="1413" y="270"/>
                  <a:pt x="1413" y="278"/>
                </a:cubicBezTo>
                <a:cubicBezTo>
                  <a:pt x="1413" y="286"/>
                  <a:pt x="1420" y="293"/>
                  <a:pt x="1428" y="293"/>
                </a:cubicBezTo>
                <a:cubicBezTo>
                  <a:pt x="1436" y="293"/>
                  <a:pt x="1443" y="286"/>
                  <a:pt x="1443" y="278"/>
                </a:cubicBezTo>
                <a:cubicBezTo>
                  <a:pt x="1443" y="270"/>
                  <a:pt x="1436" y="263"/>
                  <a:pt x="1428" y="263"/>
                </a:cubicBezTo>
                <a:close/>
                <a:moveTo>
                  <a:pt x="1428" y="296"/>
                </a:moveTo>
                <a:cubicBezTo>
                  <a:pt x="1420" y="296"/>
                  <a:pt x="1413" y="303"/>
                  <a:pt x="1413" y="311"/>
                </a:cubicBezTo>
                <a:cubicBezTo>
                  <a:pt x="1413" y="319"/>
                  <a:pt x="1420" y="326"/>
                  <a:pt x="1428" y="326"/>
                </a:cubicBezTo>
                <a:cubicBezTo>
                  <a:pt x="1436" y="326"/>
                  <a:pt x="1443" y="319"/>
                  <a:pt x="1443" y="311"/>
                </a:cubicBezTo>
                <a:cubicBezTo>
                  <a:pt x="1443" y="303"/>
                  <a:pt x="1436" y="296"/>
                  <a:pt x="1428" y="296"/>
                </a:cubicBezTo>
                <a:close/>
                <a:moveTo>
                  <a:pt x="1428" y="329"/>
                </a:moveTo>
                <a:cubicBezTo>
                  <a:pt x="1420" y="329"/>
                  <a:pt x="1413" y="336"/>
                  <a:pt x="1413" y="344"/>
                </a:cubicBezTo>
                <a:cubicBezTo>
                  <a:pt x="1413" y="352"/>
                  <a:pt x="1420" y="359"/>
                  <a:pt x="1428" y="359"/>
                </a:cubicBezTo>
                <a:cubicBezTo>
                  <a:pt x="1436" y="359"/>
                  <a:pt x="1443" y="352"/>
                  <a:pt x="1443" y="344"/>
                </a:cubicBezTo>
                <a:cubicBezTo>
                  <a:pt x="1443" y="336"/>
                  <a:pt x="1436" y="329"/>
                  <a:pt x="1428" y="329"/>
                </a:cubicBezTo>
                <a:close/>
                <a:moveTo>
                  <a:pt x="1428" y="362"/>
                </a:moveTo>
                <a:cubicBezTo>
                  <a:pt x="1420" y="362"/>
                  <a:pt x="1413" y="369"/>
                  <a:pt x="1413" y="377"/>
                </a:cubicBezTo>
                <a:cubicBezTo>
                  <a:pt x="1413" y="385"/>
                  <a:pt x="1420" y="392"/>
                  <a:pt x="1428" y="392"/>
                </a:cubicBezTo>
                <a:cubicBezTo>
                  <a:pt x="1436" y="392"/>
                  <a:pt x="1443" y="385"/>
                  <a:pt x="1443" y="377"/>
                </a:cubicBezTo>
                <a:cubicBezTo>
                  <a:pt x="1443" y="369"/>
                  <a:pt x="1436" y="362"/>
                  <a:pt x="1428" y="362"/>
                </a:cubicBezTo>
                <a:close/>
                <a:moveTo>
                  <a:pt x="1428" y="395"/>
                </a:moveTo>
                <a:cubicBezTo>
                  <a:pt x="1420" y="395"/>
                  <a:pt x="1413" y="402"/>
                  <a:pt x="1413" y="410"/>
                </a:cubicBezTo>
                <a:cubicBezTo>
                  <a:pt x="1413" y="418"/>
                  <a:pt x="1420" y="425"/>
                  <a:pt x="1428" y="425"/>
                </a:cubicBezTo>
                <a:cubicBezTo>
                  <a:pt x="1436" y="425"/>
                  <a:pt x="1443" y="418"/>
                  <a:pt x="1443" y="410"/>
                </a:cubicBezTo>
                <a:cubicBezTo>
                  <a:pt x="1443" y="402"/>
                  <a:pt x="1436" y="395"/>
                  <a:pt x="1428" y="395"/>
                </a:cubicBezTo>
                <a:close/>
                <a:moveTo>
                  <a:pt x="1428" y="428"/>
                </a:moveTo>
                <a:cubicBezTo>
                  <a:pt x="1420" y="428"/>
                  <a:pt x="1413" y="435"/>
                  <a:pt x="1413" y="443"/>
                </a:cubicBezTo>
                <a:cubicBezTo>
                  <a:pt x="1413" y="451"/>
                  <a:pt x="1420" y="458"/>
                  <a:pt x="1428" y="458"/>
                </a:cubicBezTo>
                <a:cubicBezTo>
                  <a:pt x="1436" y="458"/>
                  <a:pt x="1443" y="451"/>
                  <a:pt x="1443" y="443"/>
                </a:cubicBezTo>
                <a:cubicBezTo>
                  <a:pt x="1443" y="435"/>
                  <a:pt x="1436" y="428"/>
                  <a:pt x="1428" y="428"/>
                </a:cubicBezTo>
                <a:close/>
                <a:moveTo>
                  <a:pt x="1428" y="461"/>
                </a:moveTo>
                <a:cubicBezTo>
                  <a:pt x="1420" y="461"/>
                  <a:pt x="1413" y="468"/>
                  <a:pt x="1413" y="476"/>
                </a:cubicBezTo>
                <a:cubicBezTo>
                  <a:pt x="1413" y="484"/>
                  <a:pt x="1420" y="491"/>
                  <a:pt x="1428" y="491"/>
                </a:cubicBezTo>
                <a:cubicBezTo>
                  <a:pt x="1436" y="491"/>
                  <a:pt x="1443" y="484"/>
                  <a:pt x="1443" y="476"/>
                </a:cubicBezTo>
                <a:cubicBezTo>
                  <a:pt x="1443" y="468"/>
                  <a:pt x="1436" y="461"/>
                  <a:pt x="1428" y="461"/>
                </a:cubicBezTo>
                <a:close/>
                <a:moveTo>
                  <a:pt x="1428" y="494"/>
                </a:moveTo>
                <a:cubicBezTo>
                  <a:pt x="1420" y="494"/>
                  <a:pt x="1413" y="500"/>
                  <a:pt x="1413" y="509"/>
                </a:cubicBezTo>
                <a:cubicBezTo>
                  <a:pt x="1413" y="517"/>
                  <a:pt x="1420" y="523"/>
                  <a:pt x="1428" y="523"/>
                </a:cubicBezTo>
                <a:cubicBezTo>
                  <a:pt x="1436" y="523"/>
                  <a:pt x="1443" y="517"/>
                  <a:pt x="1443" y="509"/>
                </a:cubicBezTo>
                <a:cubicBezTo>
                  <a:pt x="1443" y="500"/>
                  <a:pt x="1436" y="494"/>
                  <a:pt x="1428" y="494"/>
                </a:cubicBezTo>
                <a:close/>
                <a:moveTo>
                  <a:pt x="1428" y="527"/>
                </a:moveTo>
                <a:cubicBezTo>
                  <a:pt x="1420" y="527"/>
                  <a:pt x="1413" y="533"/>
                  <a:pt x="1413" y="542"/>
                </a:cubicBezTo>
                <a:cubicBezTo>
                  <a:pt x="1413" y="550"/>
                  <a:pt x="1420" y="556"/>
                  <a:pt x="1428" y="556"/>
                </a:cubicBezTo>
                <a:cubicBezTo>
                  <a:pt x="1436" y="556"/>
                  <a:pt x="1443" y="550"/>
                  <a:pt x="1443" y="542"/>
                </a:cubicBezTo>
                <a:cubicBezTo>
                  <a:pt x="1443" y="533"/>
                  <a:pt x="1436" y="527"/>
                  <a:pt x="1428" y="527"/>
                </a:cubicBezTo>
                <a:close/>
                <a:moveTo>
                  <a:pt x="1428" y="560"/>
                </a:moveTo>
                <a:cubicBezTo>
                  <a:pt x="1420" y="560"/>
                  <a:pt x="1413" y="566"/>
                  <a:pt x="1413" y="574"/>
                </a:cubicBezTo>
                <a:cubicBezTo>
                  <a:pt x="1413" y="583"/>
                  <a:pt x="1420" y="589"/>
                  <a:pt x="1428" y="589"/>
                </a:cubicBezTo>
                <a:cubicBezTo>
                  <a:pt x="1436" y="589"/>
                  <a:pt x="1443" y="583"/>
                  <a:pt x="1443" y="574"/>
                </a:cubicBezTo>
                <a:cubicBezTo>
                  <a:pt x="1443" y="566"/>
                  <a:pt x="1436" y="560"/>
                  <a:pt x="1428" y="560"/>
                </a:cubicBezTo>
                <a:close/>
                <a:moveTo>
                  <a:pt x="1428" y="593"/>
                </a:moveTo>
                <a:cubicBezTo>
                  <a:pt x="1420" y="593"/>
                  <a:pt x="1413" y="599"/>
                  <a:pt x="1413" y="607"/>
                </a:cubicBezTo>
                <a:cubicBezTo>
                  <a:pt x="1413" y="616"/>
                  <a:pt x="1420" y="622"/>
                  <a:pt x="1428" y="622"/>
                </a:cubicBezTo>
                <a:cubicBezTo>
                  <a:pt x="1436" y="622"/>
                  <a:pt x="1443" y="616"/>
                  <a:pt x="1443" y="607"/>
                </a:cubicBezTo>
                <a:cubicBezTo>
                  <a:pt x="1443" y="599"/>
                  <a:pt x="1436" y="593"/>
                  <a:pt x="1428" y="593"/>
                </a:cubicBezTo>
                <a:close/>
                <a:moveTo>
                  <a:pt x="1428" y="625"/>
                </a:moveTo>
                <a:cubicBezTo>
                  <a:pt x="1420" y="625"/>
                  <a:pt x="1413" y="632"/>
                  <a:pt x="1413" y="640"/>
                </a:cubicBezTo>
                <a:cubicBezTo>
                  <a:pt x="1413" y="648"/>
                  <a:pt x="1420" y="655"/>
                  <a:pt x="1428" y="655"/>
                </a:cubicBezTo>
                <a:cubicBezTo>
                  <a:pt x="1436" y="655"/>
                  <a:pt x="1443" y="648"/>
                  <a:pt x="1443" y="640"/>
                </a:cubicBezTo>
                <a:cubicBezTo>
                  <a:pt x="1443" y="632"/>
                  <a:pt x="1436" y="625"/>
                  <a:pt x="1428" y="625"/>
                </a:cubicBezTo>
                <a:close/>
                <a:moveTo>
                  <a:pt x="1428" y="658"/>
                </a:moveTo>
                <a:cubicBezTo>
                  <a:pt x="1420" y="658"/>
                  <a:pt x="1413" y="665"/>
                  <a:pt x="1413" y="673"/>
                </a:cubicBezTo>
                <a:cubicBezTo>
                  <a:pt x="1413" y="681"/>
                  <a:pt x="1420" y="688"/>
                  <a:pt x="1428" y="688"/>
                </a:cubicBezTo>
                <a:cubicBezTo>
                  <a:pt x="1436" y="688"/>
                  <a:pt x="1443" y="681"/>
                  <a:pt x="1443" y="673"/>
                </a:cubicBezTo>
                <a:cubicBezTo>
                  <a:pt x="1443" y="665"/>
                  <a:pt x="1436" y="658"/>
                  <a:pt x="1428" y="658"/>
                </a:cubicBezTo>
                <a:close/>
                <a:moveTo>
                  <a:pt x="1428" y="691"/>
                </a:moveTo>
                <a:cubicBezTo>
                  <a:pt x="1420" y="691"/>
                  <a:pt x="1413" y="698"/>
                  <a:pt x="1413" y="706"/>
                </a:cubicBezTo>
                <a:cubicBezTo>
                  <a:pt x="1413" y="714"/>
                  <a:pt x="1420" y="721"/>
                  <a:pt x="1428" y="721"/>
                </a:cubicBezTo>
                <a:cubicBezTo>
                  <a:pt x="1436" y="721"/>
                  <a:pt x="1443" y="714"/>
                  <a:pt x="1443" y="706"/>
                </a:cubicBezTo>
                <a:cubicBezTo>
                  <a:pt x="1443" y="698"/>
                  <a:pt x="1436" y="691"/>
                  <a:pt x="1428" y="691"/>
                </a:cubicBezTo>
                <a:close/>
                <a:moveTo>
                  <a:pt x="1428" y="724"/>
                </a:moveTo>
                <a:cubicBezTo>
                  <a:pt x="1420" y="724"/>
                  <a:pt x="1413" y="731"/>
                  <a:pt x="1413" y="739"/>
                </a:cubicBezTo>
                <a:cubicBezTo>
                  <a:pt x="1413" y="747"/>
                  <a:pt x="1420" y="754"/>
                  <a:pt x="1428" y="754"/>
                </a:cubicBezTo>
                <a:cubicBezTo>
                  <a:pt x="1436" y="754"/>
                  <a:pt x="1443" y="747"/>
                  <a:pt x="1443" y="739"/>
                </a:cubicBezTo>
                <a:cubicBezTo>
                  <a:pt x="1443" y="731"/>
                  <a:pt x="1436" y="724"/>
                  <a:pt x="1428" y="724"/>
                </a:cubicBezTo>
                <a:close/>
                <a:moveTo>
                  <a:pt x="1428" y="757"/>
                </a:moveTo>
                <a:cubicBezTo>
                  <a:pt x="1420" y="757"/>
                  <a:pt x="1413" y="764"/>
                  <a:pt x="1413" y="772"/>
                </a:cubicBezTo>
                <a:cubicBezTo>
                  <a:pt x="1413" y="780"/>
                  <a:pt x="1420" y="787"/>
                  <a:pt x="1428" y="787"/>
                </a:cubicBezTo>
                <a:cubicBezTo>
                  <a:pt x="1436" y="787"/>
                  <a:pt x="1443" y="780"/>
                  <a:pt x="1443" y="772"/>
                </a:cubicBezTo>
                <a:cubicBezTo>
                  <a:pt x="1443" y="764"/>
                  <a:pt x="1436" y="757"/>
                  <a:pt x="1428" y="757"/>
                </a:cubicBezTo>
                <a:close/>
                <a:moveTo>
                  <a:pt x="1428" y="790"/>
                </a:moveTo>
                <a:cubicBezTo>
                  <a:pt x="1420" y="790"/>
                  <a:pt x="1413" y="797"/>
                  <a:pt x="1413" y="805"/>
                </a:cubicBezTo>
                <a:cubicBezTo>
                  <a:pt x="1413" y="813"/>
                  <a:pt x="1420" y="820"/>
                  <a:pt x="1428" y="820"/>
                </a:cubicBezTo>
                <a:cubicBezTo>
                  <a:pt x="1436" y="820"/>
                  <a:pt x="1443" y="813"/>
                  <a:pt x="1443" y="805"/>
                </a:cubicBezTo>
                <a:cubicBezTo>
                  <a:pt x="1443" y="797"/>
                  <a:pt x="1436" y="790"/>
                  <a:pt x="1428" y="790"/>
                </a:cubicBezTo>
                <a:close/>
                <a:moveTo>
                  <a:pt x="1428" y="823"/>
                </a:moveTo>
                <a:cubicBezTo>
                  <a:pt x="1420" y="823"/>
                  <a:pt x="1413" y="830"/>
                  <a:pt x="1413" y="838"/>
                </a:cubicBezTo>
                <a:cubicBezTo>
                  <a:pt x="1413" y="846"/>
                  <a:pt x="1420" y="853"/>
                  <a:pt x="1428" y="853"/>
                </a:cubicBezTo>
                <a:cubicBezTo>
                  <a:pt x="1436" y="853"/>
                  <a:pt x="1443" y="846"/>
                  <a:pt x="1443" y="838"/>
                </a:cubicBezTo>
                <a:cubicBezTo>
                  <a:pt x="1443" y="830"/>
                  <a:pt x="1436" y="823"/>
                  <a:pt x="1428" y="823"/>
                </a:cubicBezTo>
                <a:close/>
                <a:moveTo>
                  <a:pt x="1428" y="856"/>
                </a:moveTo>
                <a:cubicBezTo>
                  <a:pt x="1420" y="856"/>
                  <a:pt x="1413" y="863"/>
                  <a:pt x="1413" y="871"/>
                </a:cubicBezTo>
                <a:cubicBezTo>
                  <a:pt x="1413" y="879"/>
                  <a:pt x="1420" y="886"/>
                  <a:pt x="1428" y="886"/>
                </a:cubicBezTo>
                <a:cubicBezTo>
                  <a:pt x="1436" y="886"/>
                  <a:pt x="1443" y="879"/>
                  <a:pt x="1443" y="871"/>
                </a:cubicBezTo>
                <a:cubicBezTo>
                  <a:pt x="1443" y="863"/>
                  <a:pt x="1436" y="856"/>
                  <a:pt x="1428" y="856"/>
                </a:cubicBezTo>
                <a:close/>
                <a:moveTo>
                  <a:pt x="1428" y="889"/>
                </a:moveTo>
                <a:cubicBezTo>
                  <a:pt x="1420" y="889"/>
                  <a:pt x="1413" y="895"/>
                  <a:pt x="1413" y="904"/>
                </a:cubicBezTo>
                <a:cubicBezTo>
                  <a:pt x="1413" y="912"/>
                  <a:pt x="1420" y="918"/>
                  <a:pt x="1428" y="918"/>
                </a:cubicBezTo>
                <a:cubicBezTo>
                  <a:pt x="1436" y="918"/>
                  <a:pt x="1443" y="912"/>
                  <a:pt x="1443" y="904"/>
                </a:cubicBezTo>
                <a:cubicBezTo>
                  <a:pt x="1443" y="895"/>
                  <a:pt x="1436" y="889"/>
                  <a:pt x="1428" y="889"/>
                </a:cubicBezTo>
                <a:close/>
                <a:moveTo>
                  <a:pt x="1428" y="922"/>
                </a:moveTo>
                <a:cubicBezTo>
                  <a:pt x="1420" y="922"/>
                  <a:pt x="1413" y="928"/>
                  <a:pt x="1413" y="937"/>
                </a:cubicBezTo>
                <a:cubicBezTo>
                  <a:pt x="1413" y="945"/>
                  <a:pt x="1420" y="951"/>
                  <a:pt x="1428" y="951"/>
                </a:cubicBezTo>
                <a:cubicBezTo>
                  <a:pt x="1436" y="951"/>
                  <a:pt x="1443" y="945"/>
                  <a:pt x="1443" y="937"/>
                </a:cubicBezTo>
                <a:cubicBezTo>
                  <a:pt x="1443" y="928"/>
                  <a:pt x="1436" y="922"/>
                  <a:pt x="1428" y="922"/>
                </a:cubicBezTo>
                <a:close/>
                <a:moveTo>
                  <a:pt x="1428" y="955"/>
                </a:moveTo>
                <a:cubicBezTo>
                  <a:pt x="1420" y="955"/>
                  <a:pt x="1413" y="961"/>
                  <a:pt x="1413" y="970"/>
                </a:cubicBezTo>
                <a:cubicBezTo>
                  <a:pt x="1413" y="978"/>
                  <a:pt x="1420" y="984"/>
                  <a:pt x="1428" y="984"/>
                </a:cubicBezTo>
                <a:cubicBezTo>
                  <a:pt x="1436" y="984"/>
                  <a:pt x="1443" y="978"/>
                  <a:pt x="1443" y="970"/>
                </a:cubicBezTo>
                <a:cubicBezTo>
                  <a:pt x="1443" y="961"/>
                  <a:pt x="1436" y="955"/>
                  <a:pt x="1428" y="955"/>
                </a:cubicBezTo>
                <a:close/>
                <a:moveTo>
                  <a:pt x="1428" y="988"/>
                </a:moveTo>
                <a:cubicBezTo>
                  <a:pt x="1420" y="988"/>
                  <a:pt x="1413" y="994"/>
                  <a:pt x="1413" y="1002"/>
                </a:cubicBezTo>
                <a:cubicBezTo>
                  <a:pt x="1413" y="1011"/>
                  <a:pt x="1420" y="1017"/>
                  <a:pt x="1428" y="1017"/>
                </a:cubicBezTo>
                <a:cubicBezTo>
                  <a:pt x="1436" y="1017"/>
                  <a:pt x="1443" y="1011"/>
                  <a:pt x="1443" y="1002"/>
                </a:cubicBezTo>
                <a:cubicBezTo>
                  <a:pt x="1443" y="994"/>
                  <a:pt x="1436" y="988"/>
                  <a:pt x="1428" y="988"/>
                </a:cubicBezTo>
                <a:close/>
                <a:moveTo>
                  <a:pt x="1428" y="1021"/>
                </a:moveTo>
                <a:cubicBezTo>
                  <a:pt x="1420" y="1021"/>
                  <a:pt x="1413" y="1027"/>
                  <a:pt x="1413" y="1035"/>
                </a:cubicBezTo>
                <a:cubicBezTo>
                  <a:pt x="1413" y="1044"/>
                  <a:pt x="1420" y="1050"/>
                  <a:pt x="1428" y="1050"/>
                </a:cubicBezTo>
                <a:cubicBezTo>
                  <a:pt x="1436" y="1050"/>
                  <a:pt x="1443" y="1044"/>
                  <a:pt x="1443" y="1035"/>
                </a:cubicBezTo>
                <a:cubicBezTo>
                  <a:pt x="1443" y="1027"/>
                  <a:pt x="1436" y="1021"/>
                  <a:pt x="1428" y="1021"/>
                </a:cubicBezTo>
                <a:close/>
                <a:moveTo>
                  <a:pt x="1428" y="1053"/>
                </a:moveTo>
                <a:cubicBezTo>
                  <a:pt x="1420" y="1053"/>
                  <a:pt x="1413" y="1060"/>
                  <a:pt x="1413" y="1068"/>
                </a:cubicBezTo>
                <a:cubicBezTo>
                  <a:pt x="1413" y="1076"/>
                  <a:pt x="1420" y="1083"/>
                  <a:pt x="1428" y="1083"/>
                </a:cubicBezTo>
                <a:cubicBezTo>
                  <a:pt x="1436" y="1083"/>
                  <a:pt x="1443" y="1076"/>
                  <a:pt x="1443" y="1068"/>
                </a:cubicBezTo>
                <a:cubicBezTo>
                  <a:pt x="1443" y="1060"/>
                  <a:pt x="1436" y="1053"/>
                  <a:pt x="1428" y="1053"/>
                </a:cubicBezTo>
                <a:close/>
                <a:moveTo>
                  <a:pt x="1428" y="1086"/>
                </a:moveTo>
                <a:cubicBezTo>
                  <a:pt x="1420" y="1086"/>
                  <a:pt x="1413" y="1093"/>
                  <a:pt x="1413" y="1101"/>
                </a:cubicBezTo>
                <a:cubicBezTo>
                  <a:pt x="1413" y="1109"/>
                  <a:pt x="1420" y="1116"/>
                  <a:pt x="1428" y="1116"/>
                </a:cubicBezTo>
                <a:cubicBezTo>
                  <a:pt x="1436" y="1116"/>
                  <a:pt x="1443" y="1109"/>
                  <a:pt x="1443" y="1101"/>
                </a:cubicBezTo>
                <a:cubicBezTo>
                  <a:pt x="1443" y="1093"/>
                  <a:pt x="1436" y="1086"/>
                  <a:pt x="1428" y="1086"/>
                </a:cubicBezTo>
                <a:close/>
                <a:moveTo>
                  <a:pt x="1428" y="1119"/>
                </a:moveTo>
                <a:cubicBezTo>
                  <a:pt x="1420" y="1119"/>
                  <a:pt x="1413" y="1126"/>
                  <a:pt x="1413" y="1134"/>
                </a:cubicBezTo>
                <a:cubicBezTo>
                  <a:pt x="1413" y="1142"/>
                  <a:pt x="1420" y="1149"/>
                  <a:pt x="1428" y="1149"/>
                </a:cubicBezTo>
                <a:cubicBezTo>
                  <a:pt x="1436" y="1149"/>
                  <a:pt x="1443" y="1142"/>
                  <a:pt x="1443" y="1134"/>
                </a:cubicBezTo>
                <a:cubicBezTo>
                  <a:pt x="1443" y="1126"/>
                  <a:pt x="1436" y="1119"/>
                  <a:pt x="1428" y="1119"/>
                </a:cubicBezTo>
                <a:close/>
                <a:moveTo>
                  <a:pt x="1428" y="1152"/>
                </a:moveTo>
                <a:cubicBezTo>
                  <a:pt x="1420" y="1152"/>
                  <a:pt x="1413" y="1159"/>
                  <a:pt x="1413" y="1167"/>
                </a:cubicBezTo>
                <a:cubicBezTo>
                  <a:pt x="1413" y="1175"/>
                  <a:pt x="1420" y="1182"/>
                  <a:pt x="1428" y="1182"/>
                </a:cubicBezTo>
                <a:cubicBezTo>
                  <a:pt x="1436" y="1182"/>
                  <a:pt x="1443" y="1175"/>
                  <a:pt x="1443" y="1167"/>
                </a:cubicBezTo>
                <a:cubicBezTo>
                  <a:pt x="1443" y="1159"/>
                  <a:pt x="1436" y="1152"/>
                  <a:pt x="1428" y="1152"/>
                </a:cubicBezTo>
                <a:close/>
                <a:moveTo>
                  <a:pt x="1428" y="1185"/>
                </a:moveTo>
                <a:cubicBezTo>
                  <a:pt x="1420" y="1185"/>
                  <a:pt x="1413" y="1192"/>
                  <a:pt x="1413" y="1200"/>
                </a:cubicBezTo>
                <a:cubicBezTo>
                  <a:pt x="1413" y="1208"/>
                  <a:pt x="1420" y="1215"/>
                  <a:pt x="1428" y="1215"/>
                </a:cubicBezTo>
                <a:cubicBezTo>
                  <a:pt x="1436" y="1215"/>
                  <a:pt x="1443" y="1208"/>
                  <a:pt x="1443" y="1200"/>
                </a:cubicBezTo>
                <a:cubicBezTo>
                  <a:pt x="1443" y="1192"/>
                  <a:pt x="1436" y="1185"/>
                  <a:pt x="1428" y="1185"/>
                </a:cubicBezTo>
                <a:close/>
                <a:moveTo>
                  <a:pt x="1428" y="1218"/>
                </a:moveTo>
                <a:cubicBezTo>
                  <a:pt x="1420" y="1218"/>
                  <a:pt x="1413" y="1225"/>
                  <a:pt x="1413" y="1233"/>
                </a:cubicBezTo>
                <a:cubicBezTo>
                  <a:pt x="1413" y="1241"/>
                  <a:pt x="1420" y="1248"/>
                  <a:pt x="1428" y="1248"/>
                </a:cubicBezTo>
                <a:cubicBezTo>
                  <a:pt x="1436" y="1248"/>
                  <a:pt x="1443" y="1241"/>
                  <a:pt x="1443" y="1233"/>
                </a:cubicBezTo>
                <a:cubicBezTo>
                  <a:pt x="1443" y="1225"/>
                  <a:pt x="1436" y="1218"/>
                  <a:pt x="1428" y="1218"/>
                </a:cubicBezTo>
                <a:close/>
                <a:moveTo>
                  <a:pt x="1428" y="1251"/>
                </a:moveTo>
                <a:cubicBezTo>
                  <a:pt x="1420" y="1251"/>
                  <a:pt x="1413" y="1258"/>
                  <a:pt x="1413" y="1266"/>
                </a:cubicBezTo>
                <a:cubicBezTo>
                  <a:pt x="1413" y="1274"/>
                  <a:pt x="1420" y="1281"/>
                  <a:pt x="1428" y="1281"/>
                </a:cubicBezTo>
                <a:cubicBezTo>
                  <a:pt x="1436" y="1281"/>
                  <a:pt x="1443" y="1274"/>
                  <a:pt x="1443" y="1266"/>
                </a:cubicBezTo>
                <a:cubicBezTo>
                  <a:pt x="1443" y="1258"/>
                  <a:pt x="1436" y="1251"/>
                  <a:pt x="1428" y="1251"/>
                </a:cubicBezTo>
                <a:close/>
                <a:moveTo>
                  <a:pt x="1428" y="1284"/>
                </a:moveTo>
                <a:cubicBezTo>
                  <a:pt x="1420" y="1284"/>
                  <a:pt x="1413" y="1291"/>
                  <a:pt x="1413" y="1299"/>
                </a:cubicBezTo>
                <a:cubicBezTo>
                  <a:pt x="1413" y="1307"/>
                  <a:pt x="1420" y="1314"/>
                  <a:pt x="1428" y="1314"/>
                </a:cubicBezTo>
                <a:cubicBezTo>
                  <a:pt x="1436" y="1314"/>
                  <a:pt x="1443" y="1307"/>
                  <a:pt x="1443" y="1299"/>
                </a:cubicBezTo>
                <a:cubicBezTo>
                  <a:pt x="1443" y="1291"/>
                  <a:pt x="1436" y="1284"/>
                  <a:pt x="1428" y="1284"/>
                </a:cubicBezTo>
                <a:close/>
                <a:moveTo>
                  <a:pt x="1428" y="1317"/>
                </a:moveTo>
                <a:cubicBezTo>
                  <a:pt x="1420" y="1317"/>
                  <a:pt x="1413" y="1323"/>
                  <a:pt x="1413" y="1332"/>
                </a:cubicBezTo>
                <a:cubicBezTo>
                  <a:pt x="1413" y="1340"/>
                  <a:pt x="1420" y="1346"/>
                  <a:pt x="1428" y="1346"/>
                </a:cubicBezTo>
                <a:cubicBezTo>
                  <a:pt x="1436" y="1346"/>
                  <a:pt x="1443" y="1340"/>
                  <a:pt x="1443" y="1332"/>
                </a:cubicBezTo>
                <a:cubicBezTo>
                  <a:pt x="1443" y="1323"/>
                  <a:pt x="1436" y="1317"/>
                  <a:pt x="1428" y="1317"/>
                </a:cubicBezTo>
                <a:close/>
                <a:moveTo>
                  <a:pt x="1428" y="1350"/>
                </a:moveTo>
                <a:cubicBezTo>
                  <a:pt x="1420" y="1350"/>
                  <a:pt x="1413" y="1356"/>
                  <a:pt x="1413" y="1365"/>
                </a:cubicBezTo>
                <a:cubicBezTo>
                  <a:pt x="1413" y="1373"/>
                  <a:pt x="1420" y="1379"/>
                  <a:pt x="1428" y="1379"/>
                </a:cubicBezTo>
                <a:cubicBezTo>
                  <a:pt x="1436" y="1379"/>
                  <a:pt x="1443" y="1373"/>
                  <a:pt x="1443" y="1365"/>
                </a:cubicBezTo>
                <a:cubicBezTo>
                  <a:pt x="1443" y="1356"/>
                  <a:pt x="1436" y="1350"/>
                  <a:pt x="1428" y="1350"/>
                </a:cubicBezTo>
                <a:close/>
                <a:moveTo>
                  <a:pt x="1428" y="1383"/>
                </a:moveTo>
                <a:cubicBezTo>
                  <a:pt x="1420" y="1383"/>
                  <a:pt x="1413" y="1389"/>
                  <a:pt x="1413" y="1397"/>
                </a:cubicBezTo>
                <a:cubicBezTo>
                  <a:pt x="1413" y="1406"/>
                  <a:pt x="1420" y="1412"/>
                  <a:pt x="1428" y="1412"/>
                </a:cubicBezTo>
                <a:cubicBezTo>
                  <a:pt x="1436" y="1412"/>
                  <a:pt x="1443" y="1406"/>
                  <a:pt x="1443" y="1397"/>
                </a:cubicBezTo>
                <a:cubicBezTo>
                  <a:pt x="1443" y="1389"/>
                  <a:pt x="1436" y="1383"/>
                  <a:pt x="1428" y="1383"/>
                </a:cubicBezTo>
                <a:close/>
                <a:moveTo>
                  <a:pt x="1428" y="1416"/>
                </a:moveTo>
                <a:cubicBezTo>
                  <a:pt x="1420" y="1416"/>
                  <a:pt x="1413" y="1422"/>
                  <a:pt x="1413" y="1430"/>
                </a:cubicBezTo>
                <a:cubicBezTo>
                  <a:pt x="1413" y="1439"/>
                  <a:pt x="1420" y="1445"/>
                  <a:pt x="1428" y="1445"/>
                </a:cubicBezTo>
                <a:cubicBezTo>
                  <a:pt x="1436" y="1445"/>
                  <a:pt x="1443" y="1439"/>
                  <a:pt x="1443" y="1430"/>
                </a:cubicBezTo>
                <a:cubicBezTo>
                  <a:pt x="1443" y="1422"/>
                  <a:pt x="1436" y="1416"/>
                  <a:pt x="1428" y="1416"/>
                </a:cubicBezTo>
                <a:close/>
                <a:moveTo>
                  <a:pt x="1461" y="0"/>
                </a:moveTo>
                <a:cubicBezTo>
                  <a:pt x="1453" y="0"/>
                  <a:pt x="1446" y="7"/>
                  <a:pt x="1446" y="15"/>
                </a:cubicBezTo>
                <a:cubicBezTo>
                  <a:pt x="1446" y="23"/>
                  <a:pt x="1453" y="30"/>
                  <a:pt x="1461" y="30"/>
                </a:cubicBezTo>
                <a:cubicBezTo>
                  <a:pt x="1469" y="30"/>
                  <a:pt x="1476" y="23"/>
                  <a:pt x="1476" y="15"/>
                </a:cubicBezTo>
                <a:cubicBezTo>
                  <a:pt x="1476" y="7"/>
                  <a:pt x="1469" y="0"/>
                  <a:pt x="1461" y="0"/>
                </a:cubicBezTo>
                <a:close/>
                <a:moveTo>
                  <a:pt x="1461" y="33"/>
                </a:moveTo>
                <a:cubicBezTo>
                  <a:pt x="1453" y="33"/>
                  <a:pt x="1446" y="40"/>
                  <a:pt x="1446" y="48"/>
                </a:cubicBezTo>
                <a:cubicBezTo>
                  <a:pt x="1446" y="56"/>
                  <a:pt x="1453" y="63"/>
                  <a:pt x="1461" y="63"/>
                </a:cubicBezTo>
                <a:cubicBezTo>
                  <a:pt x="1469" y="63"/>
                  <a:pt x="1476" y="56"/>
                  <a:pt x="1476" y="48"/>
                </a:cubicBezTo>
                <a:cubicBezTo>
                  <a:pt x="1476" y="40"/>
                  <a:pt x="1469" y="33"/>
                  <a:pt x="1461" y="33"/>
                </a:cubicBezTo>
                <a:close/>
                <a:moveTo>
                  <a:pt x="1461" y="66"/>
                </a:moveTo>
                <a:cubicBezTo>
                  <a:pt x="1453" y="66"/>
                  <a:pt x="1446" y="72"/>
                  <a:pt x="1446" y="81"/>
                </a:cubicBezTo>
                <a:cubicBezTo>
                  <a:pt x="1446" y="89"/>
                  <a:pt x="1453" y="95"/>
                  <a:pt x="1461" y="95"/>
                </a:cubicBezTo>
                <a:cubicBezTo>
                  <a:pt x="1469" y="95"/>
                  <a:pt x="1476" y="89"/>
                  <a:pt x="1476" y="81"/>
                </a:cubicBezTo>
                <a:cubicBezTo>
                  <a:pt x="1476" y="72"/>
                  <a:pt x="1469" y="66"/>
                  <a:pt x="1461" y="66"/>
                </a:cubicBezTo>
                <a:close/>
                <a:moveTo>
                  <a:pt x="1461" y="99"/>
                </a:moveTo>
                <a:cubicBezTo>
                  <a:pt x="1453" y="99"/>
                  <a:pt x="1446" y="105"/>
                  <a:pt x="1446" y="114"/>
                </a:cubicBezTo>
                <a:cubicBezTo>
                  <a:pt x="1446" y="122"/>
                  <a:pt x="1453" y="128"/>
                  <a:pt x="1461" y="128"/>
                </a:cubicBezTo>
                <a:cubicBezTo>
                  <a:pt x="1469" y="128"/>
                  <a:pt x="1476" y="122"/>
                  <a:pt x="1476" y="114"/>
                </a:cubicBezTo>
                <a:cubicBezTo>
                  <a:pt x="1476" y="105"/>
                  <a:pt x="1469" y="99"/>
                  <a:pt x="1461" y="99"/>
                </a:cubicBezTo>
                <a:close/>
                <a:moveTo>
                  <a:pt x="1461" y="132"/>
                </a:moveTo>
                <a:cubicBezTo>
                  <a:pt x="1453" y="132"/>
                  <a:pt x="1446" y="138"/>
                  <a:pt x="1446" y="147"/>
                </a:cubicBezTo>
                <a:cubicBezTo>
                  <a:pt x="1446" y="155"/>
                  <a:pt x="1453" y="161"/>
                  <a:pt x="1461" y="161"/>
                </a:cubicBezTo>
                <a:cubicBezTo>
                  <a:pt x="1469" y="161"/>
                  <a:pt x="1476" y="155"/>
                  <a:pt x="1476" y="147"/>
                </a:cubicBezTo>
                <a:cubicBezTo>
                  <a:pt x="1476" y="138"/>
                  <a:pt x="1469" y="132"/>
                  <a:pt x="1461" y="132"/>
                </a:cubicBezTo>
                <a:close/>
                <a:moveTo>
                  <a:pt x="1461" y="165"/>
                </a:moveTo>
                <a:cubicBezTo>
                  <a:pt x="1453" y="165"/>
                  <a:pt x="1446" y="171"/>
                  <a:pt x="1446" y="179"/>
                </a:cubicBezTo>
                <a:cubicBezTo>
                  <a:pt x="1446" y="188"/>
                  <a:pt x="1453" y="194"/>
                  <a:pt x="1461" y="194"/>
                </a:cubicBezTo>
                <a:cubicBezTo>
                  <a:pt x="1469" y="194"/>
                  <a:pt x="1476" y="188"/>
                  <a:pt x="1476" y="179"/>
                </a:cubicBezTo>
                <a:cubicBezTo>
                  <a:pt x="1476" y="171"/>
                  <a:pt x="1469" y="165"/>
                  <a:pt x="1461" y="165"/>
                </a:cubicBezTo>
                <a:close/>
                <a:moveTo>
                  <a:pt x="1461" y="198"/>
                </a:moveTo>
                <a:cubicBezTo>
                  <a:pt x="1453" y="198"/>
                  <a:pt x="1446" y="204"/>
                  <a:pt x="1446" y="212"/>
                </a:cubicBezTo>
                <a:cubicBezTo>
                  <a:pt x="1446" y="221"/>
                  <a:pt x="1453" y="227"/>
                  <a:pt x="1461" y="227"/>
                </a:cubicBezTo>
                <a:cubicBezTo>
                  <a:pt x="1469" y="227"/>
                  <a:pt x="1476" y="221"/>
                  <a:pt x="1476" y="212"/>
                </a:cubicBezTo>
                <a:cubicBezTo>
                  <a:pt x="1476" y="204"/>
                  <a:pt x="1469" y="198"/>
                  <a:pt x="1461" y="198"/>
                </a:cubicBezTo>
                <a:close/>
                <a:moveTo>
                  <a:pt x="1461" y="230"/>
                </a:moveTo>
                <a:cubicBezTo>
                  <a:pt x="1453" y="230"/>
                  <a:pt x="1446" y="237"/>
                  <a:pt x="1446" y="245"/>
                </a:cubicBezTo>
                <a:cubicBezTo>
                  <a:pt x="1446" y="253"/>
                  <a:pt x="1453" y="260"/>
                  <a:pt x="1461" y="260"/>
                </a:cubicBezTo>
                <a:cubicBezTo>
                  <a:pt x="1469" y="260"/>
                  <a:pt x="1476" y="253"/>
                  <a:pt x="1476" y="245"/>
                </a:cubicBezTo>
                <a:cubicBezTo>
                  <a:pt x="1476" y="237"/>
                  <a:pt x="1469" y="230"/>
                  <a:pt x="1461" y="230"/>
                </a:cubicBezTo>
                <a:close/>
                <a:moveTo>
                  <a:pt x="1461" y="263"/>
                </a:moveTo>
                <a:cubicBezTo>
                  <a:pt x="1453" y="263"/>
                  <a:pt x="1446" y="270"/>
                  <a:pt x="1446" y="278"/>
                </a:cubicBezTo>
                <a:cubicBezTo>
                  <a:pt x="1446" y="286"/>
                  <a:pt x="1453" y="293"/>
                  <a:pt x="1461" y="293"/>
                </a:cubicBezTo>
                <a:cubicBezTo>
                  <a:pt x="1469" y="293"/>
                  <a:pt x="1476" y="286"/>
                  <a:pt x="1476" y="278"/>
                </a:cubicBezTo>
                <a:cubicBezTo>
                  <a:pt x="1476" y="270"/>
                  <a:pt x="1469" y="263"/>
                  <a:pt x="1461" y="263"/>
                </a:cubicBezTo>
                <a:close/>
                <a:moveTo>
                  <a:pt x="1461" y="296"/>
                </a:moveTo>
                <a:cubicBezTo>
                  <a:pt x="1453" y="296"/>
                  <a:pt x="1446" y="303"/>
                  <a:pt x="1446" y="311"/>
                </a:cubicBezTo>
                <a:cubicBezTo>
                  <a:pt x="1446" y="319"/>
                  <a:pt x="1453" y="326"/>
                  <a:pt x="1461" y="326"/>
                </a:cubicBezTo>
                <a:cubicBezTo>
                  <a:pt x="1469" y="326"/>
                  <a:pt x="1476" y="319"/>
                  <a:pt x="1476" y="311"/>
                </a:cubicBezTo>
                <a:cubicBezTo>
                  <a:pt x="1476" y="303"/>
                  <a:pt x="1469" y="296"/>
                  <a:pt x="1461" y="296"/>
                </a:cubicBezTo>
                <a:close/>
                <a:moveTo>
                  <a:pt x="1461" y="329"/>
                </a:moveTo>
                <a:cubicBezTo>
                  <a:pt x="1453" y="329"/>
                  <a:pt x="1446" y="336"/>
                  <a:pt x="1446" y="344"/>
                </a:cubicBezTo>
                <a:cubicBezTo>
                  <a:pt x="1446" y="352"/>
                  <a:pt x="1453" y="359"/>
                  <a:pt x="1461" y="359"/>
                </a:cubicBezTo>
                <a:cubicBezTo>
                  <a:pt x="1469" y="359"/>
                  <a:pt x="1476" y="352"/>
                  <a:pt x="1476" y="344"/>
                </a:cubicBezTo>
                <a:cubicBezTo>
                  <a:pt x="1476" y="336"/>
                  <a:pt x="1469" y="329"/>
                  <a:pt x="1461" y="329"/>
                </a:cubicBezTo>
                <a:close/>
                <a:moveTo>
                  <a:pt x="1461" y="362"/>
                </a:moveTo>
                <a:cubicBezTo>
                  <a:pt x="1453" y="362"/>
                  <a:pt x="1446" y="369"/>
                  <a:pt x="1446" y="377"/>
                </a:cubicBezTo>
                <a:cubicBezTo>
                  <a:pt x="1446" y="385"/>
                  <a:pt x="1453" y="392"/>
                  <a:pt x="1461" y="392"/>
                </a:cubicBezTo>
                <a:cubicBezTo>
                  <a:pt x="1469" y="392"/>
                  <a:pt x="1476" y="385"/>
                  <a:pt x="1476" y="377"/>
                </a:cubicBezTo>
                <a:cubicBezTo>
                  <a:pt x="1476" y="369"/>
                  <a:pt x="1469" y="362"/>
                  <a:pt x="1461" y="362"/>
                </a:cubicBezTo>
                <a:close/>
                <a:moveTo>
                  <a:pt x="1461" y="395"/>
                </a:moveTo>
                <a:cubicBezTo>
                  <a:pt x="1453" y="395"/>
                  <a:pt x="1446" y="402"/>
                  <a:pt x="1446" y="410"/>
                </a:cubicBezTo>
                <a:cubicBezTo>
                  <a:pt x="1446" y="418"/>
                  <a:pt x="1453" y="425"/>
                  <a:pt x="1461" y="425"/>
                </a:cubicBezTo>
                <a:cubicBezTo>
                  <a:pt x="1469" y="425"/>
                  <a:pt x="1476" y="418"/>
                  <a:pt x="1476" y="410"/>
                </a:cubicBezTo>
                <a:cubicBezTo>
                  <a:pt x="1476" y="402"/>
                  <a:pt x="1469" y="395"/>
                  <a:pt x="1461" y="395"/>
                </a:cubicBezTo>
                <a:close/>
                <a:moveTo>
                  <a:pt x="1461" y="428"/>
                </a:moveTo>
                <a:cubicBezTo>
                  <a:pt x="1453" y="428"/>
                  <a:pt x="1446" y="435"/>
                  <a:pt x="1446" y="443"/>
                </a:cubicBezTo>
                <a:cubicBezTo>
                  <a:pt x="1446" y="451"/>
                  <a:pt x="1453" y="458"/>
                  <a:pt x="1461" y="458"/>
                </a:cubicBezTo>
                <a:cubicBezTo>
                  <a:pt x="1469" y="458"/>
                  <a:pt x="1476" y="451"/>
                  <a:pt x="1476" y="443"/>
                </a:cubicBezTo>
                <a:cubicBezTo>
                  <a:pt x="1476" y="435"/>
                  <a:pt x="1469" y="428"/>
                  <a:pt x="1461" y="428"/>
                </a:cubicBezTo>
                <a:close/>
                <a:moveTo>
                  <a:pt x="1461" y="461"/>
                </a:moveTo>
                <a:cubicBezTo>
                  <a:pt x="1453" y="461"/>
                  <a:pt x="1446" y="468"/>
                  <a:pt x="1446" y="476"/>
                </a:cubicBezTo>
                <a:cubicBezTo>
                  <a:pt x="1446" y="484"/>
                  <a:pt x="1453" y="491"/>
                  <a:pt x="1461" y="491"/>
                </a:cubicBezTo>
                <a:cubicBezTo>
                  <a:pt x="1469" y="491"/>
                  <a:pt x="1476" y="484"/>
                  <a:pt x="1476" y="476"/>
                </a:cubicBezTo>
                <a:cubicBezTo>
                  <a:pt x="1476" y="468"/>
                  <a:pt x="1469" y="461"/>
                  <a:pt x="1461" y="461"/>
                </a:cubicBezTo>
                <a:close/>
                <a:moveTo>
                  <a:pt x="1461" y="494"/>
                </a:moveTo>
                <a:cubicBezTo>
                  <a:pt x="1453" y="494"/>
                  <a:pt x="1446" y="500"/>
                  <a:pt x="1446" y="509"/>
                </a:cubicBezTo>
                <a:cubicBezTo>
                  <a:pt x="1446" y="517"/>
                  <a:pt x="1453" y="523"/>
                  <a:pt x="1461" y="523"/>
                </a:cubicBezTo>
                <a:cubicBezTo>
                  <a:pt x="1469" y="523"/>
                  <a:pt x="1476" y="517"/>
                  <a:pt x="1476" y="509"/>
                </a:cubicBezTo>
                <a:cubicBezTo>
                  <a:pt x="1476" y="500"/>
                  <a:pt x="1469" y="494"/>
                  <a:pt x="1461" y="494"/>
                </a:cubicBezTo>
                <a:close/>
                <a:moveTo>
                  <a:pt x="1461" y="527"/>
                </a:moveTo>
                <a:cubicBezTo>
                  <a:pt x="1453" y="527"/>
                  <a:pt x="1446" y="533"/>
                  <a:pt x="1446" y="542"/>
                </a:cubicBezTo>
                <a:cubicBezTo>
                  <a:pt x="1446" y="550"/>
                  <a:pt x="1453" y="556"/>
                  <a:pt x="1461" y="556"/>
                </a:cubicBezTo>
                <a:cubicBezTo>
                  <a:pt x="1469" y="556"/>
                  <a:pt x="1476" y="550"/>
                  <a:pt x="1476" y="542"/>
                </a:cubicBezTo>
                <a:cubicBezTo>
                  <a:pt x="1476" y="533"/>
                  <a:pt x="1469" y="527"/>
                  <a:pt x="1461" y="527"/>
                </a:cubicBezTo>
                <a:close/>
                <a:moveTo>
                  <a:pt x="1461" y="560"/>
                </a:moveTo>
                <a:cubicBezTo>
                  <a:pt x="1453" y="560"/>
                  <a:pt x="1446" y="566"/>
                  <a:pt x="1446" y="574"/>
                </a:cubicBezTo>
                <a:cubicBezTo>
                  <a:pt x="1446" y="583"/>
                  <a:pt x="1453" y="589"/>
                  <a:pt x="1461" y="589"/>
                </a:cubicBezTo>
                <a:cubicBezTo>
                  <a:pt x="1469" y="589"/>
                  <a:pt x="1476" y="583"/>
                  <a:pt x="1476" y="574"/>
                </a:cubicBezTo>
                <a:cubicBezTo>
                  <a:pt x="1476" y="566"/>
                  <a:pt x="1469" y="560"/>
                  <a:pt x="1461" y="560"/>
                </a:cubicBezTo>
                <a:close/>
                <a:moveTo>
                  <a:pt x="1461" y="593"/>
                </a:moveTo>
                <a:cubicBezTo>
                  <a:pt x="1453" y="593"/>
                  <a:pt x="1446" y="599"/>
                  <a:pt x="1446" y="607"/>
                </a:cubicBezTo>
                <a:cubicBezTo>
                  <a:pt x="1446" y="616"/>
                  <a:pt x="1453" y="622"/>
                  <a:pt x="1461" y="622"/>
                </a:cubicBezTo>
                <a:cubicBezTo>
                  <a:pt x="1469" y="622"/>
                  <a:pt x="1476" y="616"/>
                  <a:pt x="1476" y="607"/>
                </a:cubicBezTo>
                <a:cubicBezTo>
                  <a:pt x="1476" y="599"/>
                  <a:pt x="1469" y="593"/>
                  <a:pt x="1461" y="593"/>
                </a:cubicBezTo>
                <a:close/>
                <a:moveTo>
                  <a:pt x="1461" y="625"/>
                </a:moveTo>
                <a:cubicBezTo>
                  <a:pt x="1453" y="625"/>
                  <a:pt x="1446" y="632"/>
                  <a:pt x="1446" y="640"/>
                </a:cubicBezTo>
                <a:cubicBezTo>
                  <a:pt x="1446" y="648"/>
                  <a:pt x="1453" y="655"/>
                  <a:pt x="1461" y="655"/>
                </a:cubicBezTo>
                <a:cubicBezTo>
                  <a:pt x="1469" y="655"/>
                  <a:pt x="1476" y="648"/>
                  <a:pt x="1476" y="640"/>
                </a:cubicBezTo>
                <a:cubicBezTo>
                  <a:pt x="1476" y="632"/>
                  <a:pt x="1469" y="625"/>
                  <a:pt x="1461" y="625"/>
                </a:cubicBezTo>
                <a:close/>
                <a:moveTo>
                  <a:pt x="1461" y="658"/>
                </a:moveTo>
                <a:cubicBezTo>
                  <a:pt x="1453" y="658"/>
                  <a:pt x="1446" y="665"/>
                  <a:pt x="1446" y="673"/>
                </a:cubicBezTo>
                <a:cubicBezTo>
                  <a:pt x="1446" y="681"/>
                  <a:pt x="1453" y="688"/>
                  <a:pt x="1461" y="688"/>
                </a:cubicBezTo>
                <a:cubicBezTo>
                  <a:pt x="1469" y="688"/>
                  <a:pt x="1476" y="681"/>
                  <a:pt x="1476" y="673"/>
                </a:cubicBezTo>
                <a:cubicBezTo>
                  <a:pt x="1476" y="665"/>
                  <a:pt x="1469" y="658"/>
                  <a:pt x="1461" y="658"/>
                </a:cubicBezTo>
                <a:close/>
                <a:moveTo>
                  <a:pt x="1461" y="691"/>
                </a:moveTo>
                <a:cubicBezTo>
                  <a:pt x="1453" y="691"/>
                  <a:pt x="1446" y="698"/>
                  <a:pt x="1446" y="706"/>
                </a:cubicBezTo>
                <a:cubicBezTo>
                  <a:pt x="1446" y="714"/>
                  <a:pt x="1453" y="721"/>
                  <a:pt x="1461" y="721"/>
                </a:cubicBezTo>
                <a:cubicBezTo>
                  <a:pt x="1469" y="721"/>
                  <a:pt x="1476" y="714"/>
                  <a:pt x="1476" y="706"/>
                </a:cubicBezTo>
                <a:cubicBezTo>
                  <a:pt x="1476" y="698"/>
                  <a:pt x="1469" y="691"/>
                  <a:pt x="1461" y="691"/>
                </a:cubicBezTo>
                <a:close/>
                <a:moveTo>
                  <a:pt x="1461" y="724"/>
                </a:moveTo>
                <a:cubicBezTo>
                  <a:pt x="1453" y="724"/>
                  <a:pt x="1446" y="731"/>
                  <a:pt x="1446" y="739"/>
                </a:cubicBezTo>
                <a:cubicBezTo>
                  <a:pt x="1446" y="747"/>
                  <a:pt x="1453" y="754"/>
                  <a:pt x="1461" y="754"/>
                </a:cubicBezTo>
                <a:cubicBezTo>
                  <a:pt x="1469" y="754"/>
                  <a:pt x="1476" y="747"/>
                  <a:pt x="1476" y="739"/>
                </a:cubicBezTo>
                <a:cubicBezTo>
                  <a:pt x="1476" y="731"/>
                  <a:pt x="1469" y="724"/>
                  <a:pt x="1461" y="724"/>
                </a:cubicBezTo>
                <a:close/>
                <a:moveTo>
                  <a:pt x="1461" y="757"/>
                </a:moveTo>
                <a:cubicBezTo>
                  <a:pt x="1453" y="757"/>
                  <a:pt x="1446" y="764"/>
                  <a:pt x="1446" y="772"/>
                </a:cubicBezTo>
                <a:cubicBezTo>
                  <a:pt x="1446" y="780"/>
                  <a:pt x="1453" y="787"/>
                  <a:pt x="1461" y="787"/>
                </a:cubicBezTo>
                <a:cubicBezTo>
                  <a:pt x="1469" y="787"/>
                  <a:pt x="1476" y="780"/>
                  <a:pt x="1476" y="772"/>
                </a:cubicBezTo>
                <a:cubicBezTo>
                  <a:pt x="1476" y="764"/>
                  <a:pt x="1469" y="757"/>
                  <a:pt x="1461" y="757"/>
                </a:cubicBezTo>
                <a:close/>
                <a:moveTo>
                  <a:pt x="1461" y="790"/>
                </a:moveTo>
                <a:cubicBezTo>
                  <a:pt x="1453" y="790"/>
                  <a:pt x="1446" y="797"/>
                  <a:pt x="1446" y="805"/>
                </a:cubicBezTo>
                <a:cubicBezTo>
                  <a:pt x="1446" y="813"/>
                  <a:pt x="1453" y="820"/>
                  <a:pt x="1461" y="820"/>
                </a:cubicBezTo>
                <a:cubicBezTo>
                  <a:pt x="1469" y="820"/>
                  <a:pt x="1476" y="813"/>
                  <a:pt x="1476" y="805"/>
                </a:cubicBezTo>
                <a:cubicBezTo>
                  <a:pt x="1476" y="797"/>
                  <a:pt x="1469" y="790"/>
                  <a:pt x="1461" y="790"/>
                </a:cubicBezTo>
                <a:close/>
                <a:moveTo>
                  <a:pt x="1461" y="823"/>
                </a:moveTo>
                <a:cubicBezTo>
                  <a:pt x="1453" y="823"/>
                  <a:pt x="1446" y="830"/>
                  <a:pt x="1446" y="838"/>
                </a:cubicBezTo>
                <a:cubicBezTo>
                  <a:pt x="1446" y="846"/>
                  <a:pt x="1453" y="853"/>
                  <a:pt x="1461" y="853"/>
                </a:cubicBezTo>
                <a:cubicBezTo>
                  <a:pt x="1469" y="853"/>
                  <a:pt x="1476" y="846"/>
                  <a:pt x="1476" y="838"/>
                </a:cubicBezTo>
                <a:cubicBezTo>
                  <a:pt x="1476" y="830"/>
                  <a:pt x="1469" y="823"/>
                  <a:pt x="1461" y="823"/>
                </a:cubicBezTo>
                <a:close/>
                <a:moveTo>
                  <a:pt x="1461" y="856"/>
                </a:moveTo>
                <a:cubicBezTo>
                  <a:pt x="1453" y="856"/>
                  <a:pt x="1446" y="863"/>
                  <a:pt x="1446" y="871"/>
                </a:cubicBezTo>
                <a:cubicBezTo>
                  <a:pt x="1446" y="879"/>
                  <a:pt x="1453" y="886"/>
                  <a:pt x="1461" y="886"/>
                </a:cubicBezTo>
                <a:cubicBezTo>
                  <a:pt x="1469" y="886"/>
                  <a:pt x="1476" y="879"/>
                  <a:pt x="1476" y="871"/>
                </a:cubicBezTo>
                <a:cubicBezTo>
                  <a:pt x="1476" y="863"/>
                  <a:pt x="1469" y="856"/>
                  <a:pt x="1461" y="856"/>
                </a:cubicBezTo>
                <a:close/>
                <a:moveTo>
                  <a:pt x="1461" y="889"/>
                </a:moveTo>
                <a:cubicBezTo>
                  <a:pt x="1453" y="889"/>
                  <a:pt x="1446" y="895"/>
                  <a:pt x="1446" y="904"/>
                </a:cubicBezTo>
                <a:cubicBezTo>
                  <a:pt x="1446" y="912"/>
                  <a:pt x="1453" y="918"/>
                  <a:pt x="1461" y="918"/>
                </a:cubicBezTo>
                <a:cubicBezTo>
                  <a:pt x="1469" y="918"/>
                  <a:pt x="1476" y="912"/>
                  <a:pt x="1476" y="904"/>
                </a:cubicBezTo>
                <a:cubicBezTo>
                  <a:pt x="1476" y="895"/>
                  <a:pt x="1469" y="889"/>
                  <a:pt x="1461" y="889"/>
                </a:cubicBezTo>
                <a:close/>
                <a:moveTo>
                  <a:pt x="1461" y="922"/>
                </a:moveTo>
                <a:cubicBezTo>
                  <a:pt x="1453" y="922"/>
                  <a:pt x="1446" y="928"/>
                  <a:pt x="1446" y="937"/>
                </a:cubicBezTo>
                <a:cubicBezTo>
                  <a:pt x="1446" y="945"/>
                  <a:pt x="1453" y="951"/>
                  <a:pt x="1461" y="951"/>
                </a:cubicBezTo>
                <a:cubicBezTo>
                  <a:pt x="1469" y="951"/>
                  <a:pt x="1476" y="945"/>
                  <a:pt x="1476" y="937"/>
                </a:cubicBezTo>
                <a:cubicBezTo>
                  <a:pt x="1476" y="928"/>
                  <a:pt x="1469" y="922"/>
                  <a:pt x="1461" y="922"/>
                </a:cubicBezTo>
                <a:close/>
                <a:moveTo>
                  <a:pt x="1461" y="955"/>
                </a:moveTo>
                <a:cubicBezTo>
                  <a:pt x="1453" y="955"/>
                  <a:pt x="1446" y="961"/>
                  <a:pt x="1446" y="970"/>
                </a:cubicBezTo>
                <a:cubicBezTo>
                  <a:pt x="1446" y="978"/>
                  <a:pt x="1453" y="984"/>
                  <a:pt x="1461" y="984"/>
                </a:cubicBezTo>
                <a:cubicBezTo>
                  <a:pt x="1469" y="984"/>
                  <a:pt x="1476" y="978"/>
                  <a:pt x="1476" y="970"/>
                </a:cubicBezTo>
                <a:cubicBezTo>
                  <a:pt x="1476" y="961"/>
                  <a:pt x="1469" y="955"/>
                  <a:pt x="1461" y="955"/>
                </a:cubicBezTo>
                <a:close/>
                <a:moveTo>
                  <a:pt x="1461" y="988"/>
                </a:moveTo>
                <a:cubicBezTo>
                  <a:pt x="1453" y="988"/>
                  <a:pt x="1446" y="994"/>
                  <a:pt x="1446" y="1002"/>
                </a:cubicBezTo>
                <a:cubicBezTo>
                  <a:pt x="1446" y="1011"/>
                  <a:pt x="1453" y="1017"/>
                  <a:pt x="1461" y="1017"/>
                </a:cubicBezTo>
                <a:cubicBezTo>
                  <a:pt x="1469" y="1017"/>
                  <a:pt x="1476" y="1011"/>
                  <a:pt x="1476" y="1002"/>
                </a:cubicBezTo>
                <a:cubicBezTo>
                  <a:pt x="1476" y="994"/>
                  <a:pt x="1469" y="988"/>
                  <a:pt x="1461" y="988"/>
                </a:cubicBezTo>
                <a:close/>
                <a:moveTo>
                  <a:pt x="1461" y="1021"/>
                </a:moveTo>
                <a:cubicBezTo>
                  <a:pt x="1453" y="1021"/>
                  <a:pt x="1446" y="1027"/>
                  <a:pt x="1446" y="1035"/>
                </a:cubicBezTo>
                <a:cubicBezTo>
                  <a:pt x="1446" y="1044"/>
                  <a:pt x="1453" y="1050"/>
                  <a:pt x="1461" y="1050"/>
                </a:cubicBezTo>
                <a:cubicBezTo>
                  <a:pt x="1469" y="1050"/>
                  <a:pt x="1476" y="1044"/>
                  <a:pt x="1476" y="1035"/>
                </a:cubicBezTo>
                <a:cubicBezTo>
                  <a:pt x="1476" y="1027"/>
                  <a:pt x="1469" y="1021"/>
                  <a:pt x="1461" y="1021"/>
                </a:cubicBezTo>
                <a:close/>
                <a:moveTo>
                  <a:pt x="1461" y="1053"/>
                </a:moveTo>
                <a:cubicBezTo>
                  <a:pt x="1453" y="1053"/>
                  <a:pt x="1446" y="1060"/>
                  <a:pt x="1446" y="1068"/>
                </a:cubicBezTo>
                <a:cubicBezTo>
                  <a:pt x="1446" y="1076"/>
                  <a:pt x="1453" y="1083"/>
                  <a:pt x="1461" y="1083"/>
                </a:cubicBezTo>
                <a:cubicBezTo>
                  <a:pt x="1469" y="1083"/>
                  <a:pt x="1476" y="1076"/>
                  <a:pt x="1476" y="1068"/>
                </a:cubicBezTo>
                <a:cubicBezTo>
                  <a:pt x="1476" y="1060"/>
                  <a:pt x="1469" y="1053"/>
                  <a:pt x="1461" y="1053"/>
                </a:cubicBezTo>
                <a:close/>
                <a:moveTo>
                  <a:pt x="1461" y="1086"/>
                </a:moveTo>
                <a:cubicBezTo>
                  <a:pt x="1453" y="1086"/>
                  <a:pt x="1446" y="1093"/>
                  <a:pt x="1446" y="1101"/>
                </a:cubicBezTo>
                <a:cubicBezTo>
                  <a:pt x="1446" y="1109"/>
                  <a:pt x="1453" y="1116"/>
                  <a:pt x="1461" y="1116"/>
                </a:cubicBezTo>
                <a:cubicBezTo>
                  <a:pt x="1469" y="1116"/>
                  <a:pt x="1476" y="1109"/>
                  <a:pt x="1476" y="1101"/>
                </a:cubicBezTo>
                <a:cubicBezTo>
                  <a:pt x="1476" y="1093"/>
                  <a:pt x="1469" y="1086"/>
                  <a:pt x="1461" y="1086"/>
                </a:cubicBezTo>
                <a:close/>
                <a:moveTo>
                  <a:pt x="1461" y="1119"/>
                </a:moveTo>
                <a:cubicBezTo>
                  <a:pt x="1453" y="1119"/>
                  <a:pt x="1446" y="1126"/>
                  <a:pt x="1446" y="1134"/>
                </a:cubicBezTo>
                <a:cubicBezTo>
                  <a:pt x="1446" y="1142"/>
                  <a:pt x="1453" y="1149"/>
                  <a:pt x="1461" y="1149"/>
                </a:cubicBezTo>
                <a:cubicBezTo>
                  <a:pt x="1469" y="1149"/>
                  <a:pt x="1476" y="1142"/>
                  <a:pt x="1476" y="1134"/>
                </a:cubicBezTo>
                <a:cubicBezTo>
                  <a:pt x="1476" y="1126"/>
                  <a:pt x="1469" y="1119"/>
                  <a:pt x="1461" y="1119"/>
                </a:cubicBezTo>
                <a:close/>
                <a:moveTo>
                  <a:pt x="1461" y="1152"/>
                </a:moveTo>
                <a:cubicBezTo>
                  <a:pt x="1453" y="1152"/>
                  <a:pt x="1446" y="1159"/>
                  <a:pt x="1446" y="1167"/>
                </a:cubicBezTo>
                <a:cubicBezTo>
                  <a:pt x="1446" y="1175"/>
                  <a:pt x="1453" y="1182"/>
                  <a:pt x="1461" y="1182"/>
                </a:cubicBezTo>
                <a:cubicBezTo>
                  <a:pt x="1469" y="1182"/>
                  <a:pt x="1476" y="1175"/>
                  <a:pt x="1476" y="1167"/>
                </a:cubicBezTo>
                <a:cubicBezTo>
                  <a:pt x="1476" y="1159"/>
                  <a:pt x="1469" y="1152"/>
                  <a:pt x="1461" y="1152"/>
                </a:cubicBezTo>
                <a:close/>
                <a:moveTo>
                  <a:pt x="1461" y="1185"/>
                </a:moveTo>
                <a:cubicBezTo>
                  <a:pt x="1453" y="1185"/>
                  <a:pt x="1446" y="1192"/>
                  <a:pt x="1446" y="1200"/>
                </a:cubicBezTo>
                <a:cubicBezTo>
                  <a:pt x="1446" y="1208"/>
                  <a:pt x="1453" y="1215"/>
                  <a:pt x="1461" y="1215"/>
                </a:cubicBezTo>
                <a:cubicBezTo>
                  <a:pt x="1469" y="1215"/>
                  <a:pt x="1476" y="1208"/>
                  <a:pt x="1476" y="1200"/>
                </a:cubicBezTo>
                <a:cubicBezTo>
                  <a:pt x="1476" y="1192"/>
                  <a:pt x="1469" y="1185"/>
                  <a:pt x="1461" y="1185"/>
                </a:cubicBezTo>
                <a:close/>
                <a:moveTo>
                  <a:pt x="1461" y="1218"/>
                </a:moveTo>
                <a:cubicBezTo>
                  <a:pt x="1453" y="1218"/>
                  <a:pt x="1446" y="1225"/>
                  <a:pt x="1446" y="1233"/>
                </a:cubicBezTo>
                <a:cubicBezTo>
                  <a:pt x="1446" y="1241"/>
                  <a:pt x="1453" y="1248"/>
                  <a:pt x="1461" y="1248"/>
                </a:cubicBezTo>
                <a:cubicBezTo>
                  <a:pt x="1469" y="1248"/>
                  <a:pt x="1476" y="1241"/>
                  <a:pt x="1476" y="1233"/>
                </a:cubicBezTo>
                <a:cubicBezTo>
                  <a:pt x="1476" y="1225"/>
                  <a:pt x="1469" y="1218"/>
                  <a:pt x="1461" y="1218"/>
                </a:cubicBezTo>
                <a:close/>
                <a:moveTo>
                  <a:pt x="1461" y="1251"/>
                </a:moveTo>
                <a:cubicBezTo>
                  <a:pt x="1453" y="1251"/>
                  <a:pt x="1446" y="1258"/>
                  <a:pt x="1446" y="1266"/>
                </a:cubicBezTo>
                <a:cubicBezTo>
                  <a:pt x="1446" y="1274"/>
                  <a:pt x="1453" y="1281"/>
                  <a:pt x="1461" y="1281"/>
                </a:cubicBezTo>
                <a:cubicBezTo>
                  <a:pt x="1469" y="1281"/>
                  <a:pt x="1476" y="1274"/>
                  <a:pt x="1476" y="1266"/>
                </a:cubicBezTo>
                <a:cubicBezTo>
                  <a:pt x="1476" y="1258"/>
                  <a:pt x="1469" y="1251"/>
                  <a:pt x="1461" y="1251"/>
                </a:cubicBezTo>
                <a:close/>
                <a:moveTo>
                  <a:pt x="1461" y="1284"/>
                </a:moveTo>
                <a:cubicBezTo>
                  <a:pt x="1453" y="1284"/>
                  <a:pt x="1446" y="1291"/>
                  <a:pt x="1446" y="1299"/>
                </a:cubicBezTo>
                <a:cubicBezTo>
                  <a:pt x="1446" y="1307"/>
                  <a:pt x="1453" y="1314"/>
                  <a:pt x="1461" y="1314"/>
                </a:cubicBezTo>
                <a:cubicBezTo>
                  <a:pt x="1469" y="1314"/>
                  <a:pt x="1476" y="1307"/>
                  <a:pt x="1476" y="1299"/>
                </a:cubicBezTo>
                <a:cubicBezTo>
                  <a:pt x="1476" y="1291"/>
                  <a:pt x="1469" y="1284"/>
                  <a:pt x="1461" y="1284"/>
                </a:cubicBezTo>
                <a:close/>
                <a:moveTo>
                  <a:pt x="1461" y="1317"/>
                </a:moveTo>
                <a:cubicBezTo>
                  <a:pt x="1453" y="1317"/>
                  <a:pt x="1446" y="1323"/>
                  <a:pt x="1446" y="1332"/>
                </a:cubicBezTo>
                <a:cubicBezTo>
                  <a:pt x="1446" y="1340"/>
                  <a:pt x="1453" y="1346"/>
                  <a:pt x="1461" y="1346"/>
                </a:cubicBezTo>
                <a:cubicBezTo>
                  <a:pt x="1469" y="1346"/>
                  <a:pt x="1476" y="1340"/>
                  <a:pt x="1476" y="1332"/>
                </a:cubicBezTo>
                <a:cubicBezTo>
                  <a:pt x="1476" y="1323"/>
                  <a:pt x="1469" y="1317"/>
                  <a:pt x="1461" y="1317"/>
                </a:cubicBezTo>
                <a:close/>
                <a:moveTo>
                  <a:pt x="1461" y="1350"/>
                </a:moveTo>
                <a:cubicBezTo>
                  <a:pt x="1453" y="1350"/>
                  <a:pt x="1446" y="1356"/>
                  <a:pt x="1446" y="1365"/>
                </a:cubicBezTo>
                <a:cubicBezTo>
                  <a:pt x="1446" y="1373"/>
                  <a:pt x="1453" y="1379"/>
                  <a:pt x="1461" y="1379"/>
                </a:cubicBezTo>
                <a:cubicBezTo>
                  <a:pt x="1469" y="1379"/>
                  <a:pt x="1476" y="1373"/>
                  <a:pt x="1476" y="1365"/>
                </a:cubicBezTo>
                <a:cubicBezTo>
                  <a:pt x="1476" y="1356"/>
                  <a:pt x="1469" y="1350"/>
                  <a:pt x="1461" y="1350"/>
                </a:cubicBezTo>
                <a:close/>
                <a:moveTo>
                  <a:pt x="1461" y="1383"/>
                </a:moveTo>
                <a:cubicBezTo>
                  <a:pt x="1453" y="1383"/>
                  <a:pt x="1446" y="1389"/>
                  <a:pt x="1446" y="1397"/>
                </a:cubicBezTo>
                <a:cubicBezTo>
                  <a:pt x="1446" y="1406"/>
                  <a:pt x="1453" y="1412"/>
                  <a:pt x="1461" y="1412"/>
                </a:cubicBezTo>
                <a:cubicBezTo>
                  <a:pt x="1469" y="1412"/>
                  <a:pt x="1476" y="1406"/>
                  <a:pt x="1476" y="1397"/>
                </a:cubicBezTo>
                <a:cubicBezTo>
                  <a:pt x="1476" y="1389"/>
                  <a:pt x="1469" y="1383"/>
                  <a:pt x="1461" y="1383"/>
                </a:cubicBezTo>
                <a:close/>
                <a:moveTo>
                  <a:pt x="1461" y="1416"/>
                </a:moveTo>
                <a:cubicBezTo>
                  <a:pt x="1453" y="1416"/>
                  <a:pt x="1446" y="1422"/>
                  <a:pt x="1446" y="1430"/>
                </a:cubicBezTo>
                <a:cubicBezTo>
                  <a:pt x="1446" y="1439"/>
                  <a:pt x="1453" y="1445"/>
                  <a:pt x="1461" y="1445"/>
                </a:cubicBezTo>
                <a:cubicBezTo>
                  <a:pt x="1469" y="1445"/>
                  <a:pt x="1476" y="1439"/>
                  <a:pt x="1476" y="1430"/>
                </a:cubicBezTo>
                <a:cubicBezTo>
                  <a:pt x="1476" y="1422"/>
                  <a:pt x="1469" y="1416"/>
                  <a:pt x="1461" y="1416"/>
                </a:cubicBezTo>
                <a:close/>
                <a:moveTo>
                  <a:pt x="1494" y="0"/>
                </a:moveTo>
                <a:cubicBezTo>
                  <a:pt x="1485" y="0"/>
                  <a:pt x="1479" y="7"/>
                  <a:pt x="1479" y="15"/>
                </a:cubicBezTo>
                <a:cubicBezTo>
                  <a:pt x="1479" y="23"/>
                  <a:pt x="1485" y="30"/>
                  <a:pt x="1494" y="30"/>
                </a:cubicBezTo>
                <a:cubicBezTo>
                  <a:pt x="1502" y="30"/>
                  <a:pt x="1508" y="23"/>
                  <a:pt x="1508" y="15"/>
                </a:cubicBezTo>
                <a:cubicBezTo>
                  <a:pt x="1508" y="7"/>
                  <a:pt x="1502" y="0"/>
                  <a:pt x="1494" y="0"/>
                </a:cubicBezTo>
                <a:close/>
                <a:moveTo>
                  <a:pt x="1494" y="33"/>
                </a:moveTo>
                <a:cubicBezTo>
                  <a:pt x="1485" y="33"/>
                  <a:pt x="1479" y="40"/>
                  <a:pt x="1479" y="48"/>
                </a:cubicBezTo>
                <a:cubicBezTo>
                  <a:pt x="1479" y="56"/>
                  <a:pt x="1485" y="63"/>
                  <a:pt x="1494" y="63"/>
                </a:cubicBezTo>
                <a:cubicBezTo>
                  <a:pt x="1502" y="63"/>
                  <a:pt x="1508" y="56"/>
                  <a:pt x="1508" y="48"/>
                </a:cubicBezTo>
                <a:cubicBezTo>
                  <a:pt x="1508" y="40"/>
                  <a:pt x="1502" y="33"/>
                  <a:pt x="1494" y="33"/>
                </a:cubicBezTo>
                <a:close/>
                <a:moveTo>
                  <a:pt x="1494" y="66"/>
                </a:moveTo>
                <a:cubicBezTo>
                  <a:pt x="1485" y="66"/>
                  <a:pt x="1479" y="72"/>
                  <a:pt x="1479" y="81"/>
                </a:cubicBezTo>
                <a:cubicBezTo>
                  <a:pt x="1479" y="89"/>
                  <a:pt x="1485" y="95"/>
                  <a:pt x="1494" y="95"/>
                </a:cubicBezTo>
                <a:cubicBezTo>
                  <a:pt x="1502" y="95"/>
                  <a:pt x="1508" y="89"/>
                  <a:pt x="1508" y="81"/>
                </a:cubicBezTo>
                <a:cubicBezTo>
                  <a:pt x="1508" y="72"/>
                  <a:pt x="1502" y="66"/>
                  <a:pt x="1494" y="66"/>
                </a:cubicBezTo>
                <a:close/>
                <a:moveTo>
                  <a:pt x="1494" y="99"/>
                </a:moveTo>
                <a:cubicBezTo>
                  <a:pt x="1485" y="99"/>
                  <a:pt x="1479" y="105"/>
                  <a:pt x="1479" y="114"/>
                </a:cubicBezTo>
                <a:cubicBezTo>
                  <a:pt x="1479" y="122"/>
                  <a:pt x="1485" y="128"/>
                  <a:pt x="1494" y="128"/>
                </a:cubicBezTo>
                <a:cubicBezTo>
                  <a:pt x="1502" y="128"/>
                  <a:pt x="1508" y="122"/>
                  <a:pt x="1508" y="114"/>
                </a:cubicBezTo>
                <a:cubicBezTo>
                  <a:pt x="1508" y="105"/>
                  <a:pt x="1502" y="99"/>
                  <a:pt x="1494" y="99"/>
                </a:cubicBezTo>
                <a:close/>
                <a:moveTo>
                  <a:pt x="1494" y="132"/>
                </a:moveTo>
                <a:cubicBezTo>
                  <a:pt x="1485" y="132"/>
                  <a:pt x="1479" y="138"/>
                  <a:pt x="1479" y="147"/>
                </a:cubicBezTo>
                <a:cubicBezTo>
                  <a:pt x="1479" y="155"/>
                  <a:pt x="1485" y="161"/>
                  <a:pt x="1494" y="161"/>
                </a:cubicBezTo>
                <a:cubicBezTo>
                  <a:pt x="1502" y="161"/>
                  <a:pt x="1508" y="155"/>
                  <a:pt x="1508" y="147"/>
                </a:cubicBezTo>
                <a:cubicBezTo>
                  <a:pt x="1508" y="138"/>
                  <a:pt x="1502" y="132"/>
                  <a:pt x="1494" y="132"/>
                </a:cubicBezTo>
                <a:close/>
                <a:moveTo>
                  <a:pt x="1494" y="165"/>
                </a:moveTo>
                <a:cubicBezTo>
                  <a:pt x="1485" y="165"/>
                  <a:pt x="1479" y="171"/>
                  <a:pt x="1479" y="179"/>
                </a:cubicBezTo>
                <a:cubicBezTo>
                  <a:pt x="1479" y="188"/>
                  <a:pt x="1485" y="194"/>
                  <a:pt x="1494" y="194"/>
                </a:cubicBezTo>
                <a:cubicBezTo>
                  <a:pt x="1502" y="194"/>
                  <a:pt x="1508" y="188"/>
                  <a:pt x="1508" y="179"/>
                </a:cubicBezTo>
                <a:cubicBezTo>
                  <a:pt x="1508" y="171"/>
                  <a:pt x="1502" y="165"/>
                  <a:pt x="1494" y="165"/>
                </a:cubicBezTo>
                <a:close/>
                <a:moveTo>
                  <a:pt x="1494" y="198"/>
                </a:moveTo>
                <a:cubicBezTo>
                  <a:pt x="1485" y="198"/>
                  <a:pt x="1479" y="204"/>
                  <a:pt x="1479" y="212"/>
                </a:cubicBezTo>
                <a:cubicBezTo>
                  <a:pt x="1479" y="221"/>
                  <a:pt x="1485" y="227"/>
                  <a:pt x="1494" y="227"/>
                </a:cubicBezTo>
                <a:cubicBezTo>
                  <a:pt x="1502" y="227"/>
                  <a:pt x="1508" y="221"/>
                  <a:pt x="1508" y="212"/>
                </a:cubicBezTo>
                <a:cubicBezTo>
                  <a:pt x="1508" y="204"/>
                  <a:pt x="1502" y="198"/>
                  <a:pt x="1494" y="198"/>
                </a:cubicBezTo>
                <a:close/>
                <a:moveTo>
                  <a:pt x="1494" y="230"/>
                </a:moveTo>
                <a:cubicBezTo>
                  <a:pt x="1485" y="230"/>
                  <a:pt x="1479" y="237"/>
                  <a:pt x="1479" y="245"/>
                </a:cubicBezTo>
                <a:cubicBezTo>
                  <a:pt x="1479" y="253"/>
                  <a:pt x="1485" y="260"/>
                  <a:pt x="1494" y="260"/>
                </a:cubicBezTo>
                <a:cubicBezTo>
                  <a:pt x="1502" y="260"/>
                  <a:pt x="1508" y="253"/>
                  <a:pt x="1508" y="245"/>
                </a:cubicBezTo>
                <a:cubicBezTo>
                  <a:pt x="1508" y="237"/>
                  <a:pt x="1502" y="230"/>
                  <a:pt x="1494" y="230"/>
                </a:cubicBezTo>
                <a:close/>
                <a:moveTo>
                  <a:pt x="1494" y="263"/>
                </a:moveTo>
                <a:cubicBezTo>
                  <a:pt x="1485" y="263"/>
                  <a:pt x="1479" y="270"/>
                  <a:pt x="1479" y="278"/>
                </a:cubicBezTo>
                <a:cubicBezTo>
                  <a:pt x="1479" y="286"/>
                  <a:pt x="1485" y="293"/>
                  <a:pt x="1494" y="293"/>
                </a:cubicBezTo>
                <a:cubicBezTo>
                  <a:pt x="1502" y="293"/>
                  <a:pt x="1508" y="286"/>
                  <a:pt x="1508" y="278"/>
                </a:cubicBezTo>
                <a:cubicBezTo>
                  <a:pt x="1508" y="270"/>
                  <a:pt x="1502" y="263"/>
                  <a:pt x="1494" y="263"/>
                </a:cubicBezTo>
                <a:close/>
                <a:moveTo>
                  <a:pt x="1494" y="296"/>
                </a:moveTo>
                <a:cubicBezTo>
                  <a:pt x="1485" y="296"/>
                  <a:pt x="1479" y="303"/>
                  <a:pt x="1479" y="311"/>
                </a:cubicBezTo>
                <a:cubicBezTo>
                  <a:pt x="1479" y="319"/>
                  <a:pt x="1485" y="326"/>
                  <a:pt x="1494" y="326"/>
                </a:cubicBezTo>
                <a:cubicBezTo>
                  <a:pt x="1502" y="326"/>
                  <a:pt x="1508" y="319"/>
                  <a:pt x="1508" y="311"/>
                </a:cubicBezTo>
                <a:cubicBezTo>
                  <a:pt x="1508" y="303"/>
                  <a:pt x="1502" y="296"/>
                  <a:pt x="1494" y="296"/>
                </a:cubicBezTo>
                <a:close/>
                <a:moveTo>
                  <a:pt x="1494" y="329"/>
                </a:moveTo>
                <a:cubicBezTo>
                  <a:pt x="1485" y="329"/>
                  <a:pt x="1479" y="336"/>
                  <a:pt x="1479" y="344"/>
                </a:cubicBezTo>
                <a:cubicBezTo>
                  <a:pt x="1479" y="352"/>
                  <a:pt x="1485" y="359"/>
                  <a:pt x="1494" y="359"/>
                </a:cubicBezTo>
                <a:cubicBezTo>
                  <a:pt x="1502" y="359"/>
                  <a:pt x="1508" y="352"/>
                  <a:pt x="1508" y="344"/>
                </a:cubicBezTo>
                <a:cubicBezTo>
                  <a:pt x="1508" y="336"/>
                  <a:pt x="1502" y="329"/>
                  <a:pt x="1494" y="329"/>
                </a:cubicBezTo>
                <a:close/>
                <a:moveTo>
                  <a:pt x="1494" y="362"/>
                </a:moveTo>
                <a:cubicBezTo>
                  <a:pt x="1485" y="362"/>
                  <a:pt x="1479" y="369"/>
                  <a:pt x="1479" y="377"/>
                </a:cubicBezTo>
                <a:cubicBezTo>
                  <a:pt x="1479" y="385"/>
                  <a:pt x="1485" y="392"/>
                  <a:pt x="1494" y="392"/>
                </a:cubicBezTo>
                <a:cubicBezTo>
                  <a:pt x="1502" y="392"/>
                  <a:pt x="1508" y="385"/>
                  <a:pt x="1508" y="377"/>
                </a:cubicBezTo>
                <a:cubicBezTo>
                  <a:pt x="1508" y="369"/>
                  <a:pt x="1502" y="362"/>
                  <a:pt x="1494" y="362"/>
                </a:cubicBezTo>
                <a:close/>
                <a:moveTo>
                  <a:pt x="1494" y="395"/>
                </a:moveTo>
                <a:cubicBezTo>
                  <a:pt x="1485" y="395"/>
                  <a:pt x="1479" y="402"/>
                  <a:pt x="1479" y="410"/>
                </a:cubicBezTo>
                <a:cubicBezTo>
                  <a:pt x="1479" y="418"/>
                  <a:pt x="1485" y="425"/>
                  <a:pt x="1494" y="425"/>
                </a:cubicBezTo>
                <a:cubicBezTo>
                  <a:pt x="1502" y="425"/>
                  <a:pt x="1508" y="418"/>
                  <a:pt x="1508" y="410"/>
                </a:cubicBezTo>
                <a:cubicBezTo>
                  <a:pt x="1508" y="402"/>
                  <a:pt x="1502" y="395"/>
                  <a:pt x="1494" y="395"/>
                </a:cubicBezTo>
                <a:close/>
                <a:moveTo>
                  <a:pt x="1494" y="428"/>
                </a:moveTo>
                <a:cubicBezTo>
                  <a:pt x="1485" y="428"/>
                  <a:pt x="1479" y="435"/>
                  <a:pt x="1479" y="443"/>
                </a:cubicBezTo>
                <a:cubicBezTo>
                  <a:pt x="1479" y="451"/>
                  <a:pt x="1485" y="458"/>
                  <a:pt x="1494" y="458"/>
                </a:cubicBezTo>
                <a:cubicBezTo>
                  <a:pt x="1502" y="458"/>
                  <a:pt x="1508" y="451"/>
                  <a:pt x="1508" y="443"/>
                </a:cubicBezTo>
                <a:cubicBezTo>
                  <a:pt x="1508" y="435"/>
                  <a:pt x="1502" y="428"/>
                  <a:pt x="1494" y="428"/>
                </a:cubicBezTo>
                <a:close/>
                <a:moveTo>
                  <a:pt x="1494" y="461"/>
                </a:moveTo>
                <a:cubicBezTo>
                  <a:pt x="1485" y="461"/>
                  <a:pt x="1479" y="468"/>
                  <a:pt x="1479" y="476"/>
                </a:cubicBezTo>
                <a:cubicBezTo>
                  <a:pt x="1479" y="484"/>
                  <a:pt x="1485" y="491"/>
                  <a:pt x="1494" y="491"/>
                </a:cubicBezTo>
                <a:cubicBezTo>
                  <a:pt x="1502" y="491"/>
                  <a:pt x="1508" y="484"/>
                  <a:pt x="1508" y="476"/>
                </a:cubicBezTo>
                <a:cubicBezTo>
                  <a:pt x="1508" y="468"/>
                  <a:pt x="1502" y="461"/>
                  <a:pt x="1494" y="461"/>
                </a:cubicBezTo>
                <a:close/>
                <a:moveTo>
                  <a:pt x="1494" y="494"/>
                </a:moveTo>
                <a:cubicBezTo>
                  <a:pt x="1485" y="494"/>
                  <a:pt x="1479" y="500"/>
                  <a:pt x="1479" y="509"/>
                </a:cubicBezTo>
                <a:cubicBezTo>
                  <a:pt x="1479" y="517"/>
                  <a:pt x="1485" y="523"/>
                  <a:pt x="1494" y="523"/>
                </a:cubicBezTo>
                <a:cubicBezTo>
                  <a:pt x="1502" y="523"/>
                  <a:pt x="1508" y="517"/>
                  <a:pt x="1508" y="509"/>
                </a:cubicBezTo>
                <a:cubicBezTo>
                  <a:pt x="1508" y="500"/>
                  <a:pt x="1502" y="494"/>
                  <a:pt x="1494" y="494"/>
                </a:cubicBezTo>
                <a:close/>
                <a:moveTo>
                  <a:pt x="1494" y="527"/>
                </a:moveTo>
                <a:cubicBezTo>
                  <a:pt x="1485" y="527"/>
                  <a:pt x="1479" y="533"/>
                  <a:pt x="1479" y="542"/>
                </a:cubicBezTo>
                <a:cubicBezTo>
                  <a:pt x="1479" y="550"/>
                  <a:pt x="1485" y="556"/>
                  <a:pt x="1494" y="556"/>
                </a:cubicBezTo>
                <a:cubicBezTo>
                  <a:pt x="1502" y="556"/>
                  <a:pt x="1508" y="550"/>
                  <a:pt x="1508" y="542"/>
                </a:cubicBezTo>
                <a:cubicBezTo>
                  <a:pt x="1508" y="533"/>
                  <a:pt x="1502" y="527"/>
                  <a:pt x="1494" y="527"/>
                </a:cubicBezTo>
                <a:close/>
                <a:moveTo>
                  <a:pt x="1494" y="560"/>
                </a:moveTo>
                <a:cubicBezTo>
                  <a:pt x="1485" y="560"/>
                  <a:pt x="1479" y="566"/>
                  <a:pt x="1479" y="574"/>
                </a:cubicBezTo>
                <a:cubicBezTo>
                  <a:pt x="1479" y="583"/>
                  <a:pt x="1485" y="589"/>
                  <a:pt x="1494" y="589"/>
                </a:cubicBezTo>
                <a:cubicBezTo>
                  <a:pt x="1502" y="589"/>
                  <a:pt x="1508" y="583"/>
                  <a:pt x="1508" y="574"/>
                </a:cubicBezTo>
                <a:cubicBezTo>
                  <a:pt x="1508" y="566"/>
                  <a:pt x="1502" y="560"/>
                  <a:pt x="1494" y="560"/>
                </a:cubicBezTo>
                <a:close/>
                <a:moveTo>
                  <a:pt x="1494" y="593"/>
                </a:moveTo>
                <a:cubicBezTo>
                  <a:pt x="1485" y="593"/>
                  <a:pt x="1479" y="599"/>
                  <a:pt x="1479" y="607"/>
                </a:cubicBezTo>
                <a:cubicBezTo>
                  <a:pt x="1479" y="616"/>
                  <a:pt x="1485" y="622"/>
                  <a:pt x="1494" y="622"/>
                </a:cubicBezTo>
                <a:cubicBezTo>
                  <a:pt x="1502" y="622"/>
                  <a:pt x="1508" y="616"/>
                  <a:pt x="1508" y="607"/>
                </a:cubicBezTo>
                <a:cubicBezTo>
                  <a:pt x="1508" y="599"/>
                  <a:pt x="1502" y="593"/>
                  <a:pt x="1494" y="593"/>
                </a:cubicBezTo>
                <a:close/>
                <a:moveTo>
                  <a:pt x="1494" y="625"/>
                </a:moveTo>
                <a:cubicBezTo>
                  <a:pt x="1485" y="625"/>
                  <a:pt x="1479" y="632"/>
                  <a:pt x="1479" y="640"/>
                </a:cubicBezTo>
                <a:cubicBezTo>
                  <a:pt x="1479" y="648"/>
                  <a:pt x="1485" y="655"/>
                  <a:pt x="1494" y="655"/>
                </a:cubicBezTo>
                <a:cubicBezTo>
                  <a:pt x="1502" y="655"/>
                  <a:pt x="1508" y="648"/>
                  <a:pt x="1508" y="640"/>
                </a:cubicBezTo>
                <a:cubicBezTo>
                  <a:pt x="1508" y="632"/>
                  <a:pt x="1502" y="625"/>
                  <a:pt x="1494" y="625"/>
                </a:cubicBezTo>
                <a:close/>
                <a:moveTo>
                  <a:pt x="1494" y="658"/>
                </a:moveTo>
                <a:cubicBezTo>
                  <a:pt x="1485" y="658"/>
                  <a:pt x="1479" y="665"/>
                  <a:pt x="1479" y="673"/>
                </a:cubicBezTo>
                <a:cubicBezTo>
                  <a:pt x="1479" y="681"/>
                  <a:pt x="1485" y="688"/>
                  <a:pt x="1494" y="688"/>
                </a:cubicBezTo>
                <a:cubicBezTo>
                  <a:pt x="1502" y="688"/>
                  <a:pt x="1508" y="681"/>
                  <a:pt x="1508" y="673"/>
                </a:cubicBezTo>
                <a:cubicBezTo>
                  <a:pt x="1508" y="665"/>
                  <a:pt x="1502" y="658"/>
                  <a:pt x="1494" y="658"/>
                </a:cubicBezTo>
                <a:close/>
                <a:moveTo>
                  <a:pt x="1494" y="691"/>
                </a:moveTo>
                <a:cubicBezTo>
                  <a:pt x="1485" y="691"/>
                  <a:pt x="1479" y="698"/>
                  <a:pt x="1479" y="706"/>
                </a:cubicBezTo>
                <a:cubicBezTo>
                  <a:pt x="1479" y="714"/>
                  <a:pt x="1485" y="721"/>
                  <a:pt x="1494" y="721"/>
                </a:cubicBezTo>
                <a:cubicBezTo>
                  <a:pt x="1502" y="721"/>
                  <a:pt x="1508" y="714"/>
                  <a:pt x="1508" y="706"/>
                </a:cubicBezTo>
                <a:cubicBezTo>
                  <a:pt x="1508" y="698"/>
                  <a:pt x="1502" y="691"/>
                  <a:pt x="1494" y="691"/>
                </a:cubicBezTo>
                <a:close/>
                <a:moveTo>
                  <a:pt x="1494" y="724"/>
                </a:moveTo>
                <a:cubicBezTo>
                  <a:pt x="1485" y="724"/>
                  <a:pt x="1479" y="731"/>
                  <a:pt x="1479" y="739"/>
                </a:cubicBezTo>
                <a:cubicBezTo>
                  <a:pt x="1479" y="747"/>
                  <a:pt x="1485" y="754"/>
                  <a:pt x="1494" y="754"/>
                </a:cubicBezTo>
                <a:cubicBezTo>
                  <a:pt x="1502" y="754"/>
                  <a:pt x="1508" y="747"/>
                  <a:pt x="1508" y="739"/>
                </a:cubicBezTo>
                <a:cubicBezTo>
                  <a:pt x="1508" y="731"/>
                  <a:pt x="1502" y="724"/>
                  <a:pt x="1494" y="724"/>
                </a:cubicBezTo>
                <a:close/>
                <a:moveTo>
                  <a:pt x="1494" y="757"/>
                </a:moveTo>
                <a:cubicBezTo>
                  <a:pt x="1485" y="757"/>
                  <a:pt x="1479" y="764"/>
                  <a:pt x="1479" y="772"/>
                </a:cubicBezTo>
                <a:cubicBezTo>
                  <a:pt x="1479" y="780"/>
                  <a:pt x="1485" y="787"/>
                  <a:pt x="1494" y="787"/>
                </a:cubicBezTo>
                <a:cubicBezTo>
                  <a:pt x="1502" y="787"/>
                  <a:pt x="1508" y="780"/>
                  <a:pt x="1508" y="772"/>
                </a:cubicBezTo>
                <a:cubicBezTo>
                  <a:pt x="1508" y="764"/>
                  <a:pt x="1502" y="757"/>
                  <a:pt x="1494" y="757"/>
                </a:cubicBezTo>
                <a:close/>
                <a:moveTo>
                  <a:pt x="1494" y="790"/>
                </a:moveTo>
                <a:cubicBezTo>
                  <a:pt x="1485" y="790"/>
                  <a:pt x="1479" y="797"/>
                  <a:pt x="1479" y="805"/>
                </a:cubicBezTo>
                <a:cubicBezTo>
                  <a:pt x="1479" y="813"/>
                  <a:pt x="1485" y="820"/>
                  <a:pt x="1494" y="820"/>
                </a:cubicBezTo>
                <a:cubicBezTo>
                  <a:pt x="1502" y="820"/>
                  <a:pt x="1508" y="813"/>
                  <a:pt x="1508" y="805"/>
                </a:cubicBezTo>
                <a:cubicBezTo>
                  <a:pt x="1508" y="797"/>
                  <a:pt x="1502" y="790"/>
                  <a:pt x="1494" y="790"/>
                </a:cubicBezTo>
                <a:close/>
                <a:moveTo>
                  <a:pt x="1494" y="823"/>
                </a:moveTo>
                <a:cubicBezTo>
                  <a:pt x="1485" y="823"/>
                  <a:pt x="1479" y="830"/>
                  <a:pt x="1479" y="838"/>
                </a:cubicBezTo>
                <a:cubicBezTo>
                  <a:pt x="1479" y="846"/>
                  <a:pt x="1485" y="853"/>
                  <a:pt x="1494" y="853"/>
                </a:cubicBezTo>
                <a:cubicBezTo>
                  <a:pt x="1502" y="853"/>
                  <a:pt x="1508" y="846"/>
                  <a:pt x="1508" y="838"/>
                </a:cubicBezTo>
                <a:cubicBezTo>
                  <a:pt x="1508" y="830"/>
                  <a:pt x="1502" y="823"/>
                  <a:pt x="1494" y="823"/>
                </a:cubicBezTo>
                <a:close/>
                <a:moveTo>
                  <a:pt x="1494" y="856"/>
                </a:moveTo>
                <a:cubicBezTo>
                  <a:pt x="1485" y="856"/>
                  <a:pt x="1479" y="863"/>
                  <a:pt x="1479" y="871"/>
                </a:cubicBezTo>
                <a:cubicBezTo>
                  <a:pt x="1479" y="879"/>
                  <a:pt x="1485" y="886"/>
                  <a:pt x="1494" y="886"/>
                </a:cubicBezTo>
                <a:cubicBezTo>
                  <a:pt x="1502" y="886"/>
                  <a:pt x="1508" y="879"/>
                  <a:pt x="1508" y="871"/>
                </a:cubicBezTo>
                <a:cubicBezTo>
                  <a:pt x="1508" y="863"/>
                  <a:pt x="1502" y="856"/>
                  <a:pt x="1494" y="856"/>
                </a:cubicBezTo>
                <a:close/>
                <a:moveTo>
                  <a:pt x="1494" y="889"/>
                </a:moveTo>
                <a:cubicBezTo>
                  <a:pt x="1485" y="889"/>
                  <a:pt x="1479" y="895"/>
                  <a:pt x="1479" y="904"/>
                </a:cubicBezTo>
                <a:cubicBezTo>
                  <a:pt x="1479" y="912"/>
                  <a:pt x="1485" y="918"/>
                  <a:pt x="1494" y="918"/>
                </a:cubicBezTo>
                <a:cubicBezTo>
                  <a:pt x="1502" y="918"/>
                  <a:pt x="1508" y="912"/>
                  <a:pt x="1508" y="904"/>
                </a:cubicBezTo>
                <a:cubicBezTo>
                  <a:pt x="1508" y="895"/>
                  <a:pt x="1502" y="889"/>
                  <a:pt x="1494" y="889"/>
                </a:cubicBezTo>
                <a:close/>
                <a:moveTo>
                  <a:pt x="1494" y="922"/>
                </a:moveTo>
                <a:cubicBezTo>
                  <a:pt x="1485" y="922"/>
                  <a:pt x="1479" y="928"/>
                  <a:pt x="1479" y="937"/>
                </a:cubicBezTo>
                <a:cubicBezTo>
                  <a:pt x="1479" y="945"/>
                  <a:pt x="1485" y="951"/>
                  <a:pt x="1494" y="951"/>
                </a:cubicBezTo>
                <a:cubicBezTo>
                  <a:pt x="1502" y="951"/>
                  <a:pt x="1508" y="945"/>
                  <a:pt x="1508" y="937"/>
                </a:cubicBezTo>
                <a:cubicBezTo>
                  <a:pt x="1508" y="928"/>
                  <a:pt x="1502" y="922"/>
                  <a:pt x="1494" y="922"/>
                </a:cubicBezTo>
                <a:close/>
                <a:moveTo>
                  <a:pt x="1494" y="955"/>
                </a:moveTo>
                <a:cubicBezTo>
                  <a:pt x="1485" y="955"/>
                  <a:pt x="1479" y="961"/>
                  <a:pt x="1479" y="970"/>
                </a:cubicBezTo>
                <a:cubicBezTo>
                  <a:pt x="1479" y="978"/>
                  <a:pt x="1485" y="984"/>
                  <a:pt x="1494" y="984"/>
                </a:cubicBezTo>
                <a:cubicBezTo>
                  <a:pt x="1502" y="984"/>
                  <a:pt x="1508" y="978"/>
                  <a:pt x="1508" y="970"/>
                </a:cubicBezTo>
                <a:cubicBezTo>
                  <a:pt x="1508" y="961"/>
                  <a:pt x="1502" y="955"/>
                  <a:pt x="1494" y="955"/>
                </a:cubicBezTo>
                <a:close/>
                <a:moveTo>
                  <a:pt x="1494" y="988"/>
                </a:moveTo>
                <a:cubicBezTo>
                  <a:pt x="1485" y="988"/>
                  <a:pt x="1479" y="994"/>
                  <a:pt x="1479" y="1002"/>
                </a:cubicBezTo>
                <a:cubicBezTo>
                  <a:pt x="1479" y="1011"/>
                  <a:pt x="1485" y="1017"/>
                  <a:pt x="1494" y="1017"/>
                </a:cubicBezTo>
                <a:cubicBezTo>
                  <a:pt x="1502" y="1017"/>
                  <a:pt x="1508" y="1011"/>
                  <a:pt x="1508" y="1002"/>
                </a:cubicBezTo>
                <a:cubicBezTo>
                  <a:pt x="1508" y="994"/>
                  <a:pt x="1502" y="988"/>
                  <a:pt x="1494" y="988"/>
                </a:cubicBezTo>
                <a:close/>
                <a:moveTo>
                  <a:pt x="1494" y="1021"/>
                </a:moveTo>
                <a:cubicBezTo>
                  <a:pt x="1485" y="1021"/>
                  <a:pt x="1479" y="1027"/>
                  <a:pt x="1479" y="1035"/>
                </a:cubicBezTo>
                <a:cubicBezTo>
                  <a:pt x="1479" y="1044"/>
                  <a:pt x="1485" y="1050"/>
                  <a:pt x="1494" y="1050"/>
                </a:cubicBezTo>
                <a:cubicBezTo>
                  <a:pt x="1502" y="1050"/>
                  <a:pt x="1508" y="1044"/>
                  <a:pt x="1508" y="1035"/>
                </a:cubicBezTo>
                <a:cubicBezTo>
                  <a:pt x="1508" y="1027"/>
                  <a:pt x="1502" y="1021"/>
                  <a:pt x="1494" y="1021"/>
                </a:cubicBezTo>
                <a:close/>
                <a:moveTo>
                  <a:pt x="1494" y="1053"/>
                </a:moveTo>
                <a:cubicBezTo>
                  <a:pt x="1485" y="1053"/>
                  <a:pt x="1479" y="1060"/>
                  <a:pt x="1479" y="1068"/>
                </a:cubicBezTo>
                <a:cubicBezTo>
                  <a:pt x="1479" y="1076"/>
                  <a:pt x="1485" y="1083"/>
                  <a:pt x="1494" y="1083"/>
                </a:cubicBezTo>
                <a:cubicBezTo>
                  <a:pt x="1502" y="1083"/>
                  <a:pt x="1508" y="1076"/>
                  <a:pt x="1508" y="1068"/>
                </a:cubicBezTo>
                <a:cubicBezTo>
                  <a:pt x="1508" y="1060"/>
                  <a:pt x="1502" y="1053"/>
                  <a:pt x="1494" y="1053"/>
                </a:cubicBezTo>
                <a:close/>
                <a:moveTo>
                  <a:pt x="1494" y="1086"/>
                </a:moveTo>
                <a:cubicBezTo>
                  <a:pt x="1485" y="1086"/>
                  <a:pt x="1479" y="1093"/>
                  <a:pt x="1479" y="1101"/>
                </a:cubicBezTo>
                <a:cubicBezTo>
                  <a:pt x="1479" y="1109"/>
                  <a:pt x="1485" y="1116"/>
                  <a:pt x="1494" y="1116"/>
                </a:cubicBezTo>
                <a:cubicBezTo>
                  <a:pt x="1502" y="1116"/>
                  <a:pt x="1508" y="1109"/>
                  <a:pt x="1508" y="1101"/>
                </a:cubicBezTo>
                <a:cubicBezTo>
                  <a:pt x="1508" y="1093"/>
                  <a:pt x="1502" y="1086"/>
                  <a:pt x="1494" y="1086"/>
                </a:cubicBezTo>
                <a:close/>
                <a:moveTo>
                  <a:pt x="1494" y="1119"/>
                </a:moveTo>
                <a:cubicBezTo>
                  <a:pt x="1485" y="1119"/>
                  <a:pt x="1479" y="1126"/>
                  <a:pt x="1479" y="1134"/>
                </a:cubicBezTo>
                <a:cubicBezTo>
                  <a:pt x="1479" y="1142"/>
                  <a:pt x="1485" y="1149"/>
                  <a:pt x="1494" y="1149"/>
                </a:cubicBezTo>
                <a:cubicBezTo>
                  <a:pt x="1502" y="1149"/>
                  <a:pt x="1508" y="1142"/>
                  <a:pt x="1508" y="1134"/>
                </a:cubicBezTo>
                <a:cubicBezTo>
                  <a:pt x="1508" y="1126"/>
                  <a:pt x="1502" y="1119"/>
                  <a:pt x="1494" y="1119"/>
                </a:cubicBezTo>
                <a:close/>
                <a:moveTo>
                  <a:pt x="1494" y="1152"/>
                </a:moveTo>
                <a:cubicBezTo>
                  <a:pt x="1485" y="1152"/>
                  <a:pt x="1479" y="1159"/>
                  <a:pt x="1479" y="1167"/>
                </a:cubicBezTo>
                <a:cubicBezTo>
                  <a:pt x="1479" y="1175"/>
                  <a:pt x="1485" y="1182"/>
                  <a:pt x="1494" y="1182"/>
                </a:cubicBezTo>
                <a:cubicBezTo>
                  <a:pt x="1502" y="1182"/>
                  <a:pt x="1508" y="1175"/>
                  <a:pt x="1508" y="1167"/>
                </a:cubicBezTo>
                <a:cubicBezTo>
                  <a:pt x="1508" y="1159"/>
                  <a:pt x="1502" y="1152"/>
                  <a:pt x="1494" y="1152"/>
                </a:cubicBezTo>
                <a:close/>
                <a:moveTo>
                  <a:pt x="1494" y="1185"/>
                </a:moveTo>
                <a:cubicBezTo>
                  <a:pt x="1485" y="1185"/>
                  <a:pt x="1479" y="1192"/>
                  <a:pt x="1479" y="1200"/>
                </a:cubicBezTo>
                <a:cubicBezTo>
                  <a:pt x="1479" y="1208"/>
                  <a:pt x="1485" y="1215"/>
                  <a:pt x="1494" y="1215"/>
                </a:cubicBezTo>
                <a:cubicBezTo>
                  <a:pt x="1502" y="1215"/>
                  <a:pt x="1508" y="1208"/>
                  <a:pt x="1508" y="1200"/>
                </a:cubicBezTo>
                <a:cubicBezTo>
                  <a:pt x="1508" y="1192"/>
                  <a:pt x="1502" y="1185"/>
                  <a:pt x="1494" y="1185"/>
                </a:cubicBezTo>
                <a:close/>
                <a:moveTo>
                  <a:pt x="1494" y="1218"/>
                </a:moveTo>
                <a:cubicBezTo>
                  <a:pt x="1485" y="1218"/>
                  <a:pt x="1479" y="1225"/>
                  <a:pt x="1479" y="1233"/>
                </a:cubicBezTo>
                <a:cubicBezTo>
                  <a:pt x="1479" y="1241"/>
                  <a:pt x="1485" y="1248"/>
                  <a:pt x="1494" y="1248"/>
                </a:cubicBezTo>
                <a:cubicBezTo>
                  <a:pt x="1502" y="1248"/>
                  <a:pt x="1508" y="1241"/>
                  <a:pt x="1508" y="1233"/>
                </a:cubicBezTo>
                <a:cubicBezTo>
                  <a:pt x="1508" y="1225"/>
                  <a:pt x="1502" y="1218"/>
                  <a:pt x="1494" y="1218"/>
                </a:cubicBezTo>
                <a:close/>
                <a:moveTo>
                  <a:pt x="1494" y="1251"/>
                </a:moveTo>
                <a:cubicBezTo>
                  <a:pt x="1485" y="1251"/>
                  <a:pt x="1479" y="1258"/>
                  <a:pt x="1479" y="1266"/>
                </a:cubicBezTo>
                <a:cubicBezTo>
                  <a:pt x="1479" y="1274"/>
                  <a:pt x="1485" y="1281"/>
                  <a:pt x="1494" y="1281"/>
                </a:cubicBezTo>
                <a:cubicBezTo>
                  <a:pt x="1502" y="1281"/>
                  <a:pt x="1508" y="1274"/>
                  <a:pt x="1508" y="1266"/>
                </a:cubicBezTo>
                <a:cubicBezTo>
                  <a:pt x="1508" y="1258"/>
                  <a:pt x="1502" y="1251"/>
                  <a:pt x="1494" y="1251"/>
                </a:cubicBezTo>
                <a:close/>
                <a:moveTo>
                  <a:pt x="1494" y="1284"/>
                </a:moveTo>
                <a:cubicBezTo>
                  <a:pt x="1485" y="1284"/>
                  <a:pt x="1479" y="1291"/>
                  <a:pt x="1479" y="1299"/>
                </a:cubicBezTo>
                <a:cubicBezTo>
                  <a:pt x="1479" y="1307"/>
                  <a:pt x="1485" y="1314"/>
                  <a:pt x="1494" y="1314"/>
                </a:cubicBezTo>
                <a:cubicBezTo>
                  <a:pt x="1502" y="1314"/>
                  <a:pt x="1508" y="1307"/>
                  <a:pt x="1508" y="1299"/>
                </a:cubicBezTo>
                <a:cubicBezTo>
                  <a:pt x="1508" y="1291"/>
                  <a:pt x="1502" y="1284"/>
                  <a:pt x="1494" y="1284"/>
                </a:cubicBezTo>
                <a:close/>
                <a:moveTo>
                  <a:pt x="1494" y="1317"/>
                </a:moveTo>
                <a:cubicBezTo>
                  <a:pt x="1485" y="1317"/>
                  <a:pt x="1479" y="1323"/>
                  <a:pt x="1479" y="1332"/>
                </a:cubicBezTo>
                <a:cubicBezTo>
                  <a:pt x="1479" y="1340"/>
                  <a:pt x="1485" y="1346"/>
                  <a:pt x="1494" y="1346"/>
                </a:cubicBezTo>
                <a:cubicBezTo>
                  <a:pt x="1502" y="1346"/>
                  <a:pt x="1508" y="1340"/>
                  <a:pt x="1508" y="1332"/>
                </a:cubicBezTo>
                <a:cubicBezTo>
                  <a:pt x="1508" y="1323"/>
                  <a:pt x="1502" y="1317"/>
                  <a:pt x="1494" y="1317"/>
                </a:cubicBezTo>
                <a:close/>
                <a:moveTo>
                  <a:pt x="1494" y="1350"/>
                </a:moveTo>
                <a:cubicBezTo>
                  <a:pt x="1485" y="1350"/>
                  <a:pt x="1479" y="1356"/>
                  <a:pt x="1479" y="1365"/>
                </a:cubicBezTo>
                <a:cubicBezTo>
                  <a:pt x="1479" y="1373"/>
                  <a:pt x="1485" y="1379"/>
                  <a:pt x="1494" y="1379"/>
                </a:cubicBezTo>
                <a:cubicBezTo>
                  <a:pt x="1502" y="1379"/>
                  <a:pt x="1508" y="1373"/>
                  <a:pt x="1508" y="1365"/>
                </a:cubicBezTo>
                <a:cubicBezTo>
                  <a:pt x="1508" y="1356"/>
                  <a:pt x="1502" y="1350"/>
                  <a:pt x="1494" y="1350"/>
                </a:cubicBezTo>
                <a:close/>
                <a:moveTo>
                  <a:pt x="1494" y="1383"/>
                </a:moveTo>
                <a:cubicBezTo>
                  <a:pt x="1485" y="1383"/>
                  <a:pt x="1479" y="1389"/>
                  <a:pt x="1479" y="1397"/>
                </a:cubicBezTo>
                <a:cubicBezTo>
                  <a:pt x="1479" y="1406"/>
                  <a:pt x="1485" y="1412"/>
                  <a:pt x="1494" y="1412"/>
                </a:cubicBezTo>
                <a:cubicBezTo>
                  <a:pt x="1502" y="1412"/>
                  <a:pt x="1508" y="1406"/>
                  <a:pt x="1508" y="1397"/>
                </a:cubicBezTo>
                <a:cubicBezTo>
                  <a:pt x="1508" y="1389"/>
                  <a:pt x="1502" y="1383"/>
                  <a:pt x="1494" y="1383"/>
                </a:cubicBezTo>
                <a:close/>
                <a:moveTo>
                  <a:pt x="1494" y="1416"/>
                </a:moveTo>
                <a:cubicBezTo>
                  <a:pt x="1485" y="1416"/>
                  <a:pt x="1479" y="1422"/>
                  <a:pt x="1479" y="1430"/>
                </a:cubicBezTo>
                <a:cubicBezTo>
                  <a:pt x="1479" y="1439"/>
                  <a:pt x="1485" y="1445"/>
                  <a:pt x="1494" y="1445"/>
                </a:cubicBezTo>
                <a:cubicBezTo>
                  <a:pt x="1502" y="1445"/>
                  <a:pt x="1508" y="1439"/>
                  <a:pt x="1508" y="1430"/>
                </a:cubicBezTo>
                <a:cubicBezTo>
                  <a:pt x="1508" y="1422"/>
                  <a:pt x="1502" y="1416"/>
                  <a:pt x="1494" y="1416"/>
                </a:cubicBezTo>
                <a:close/>
                <a:moveTo>
                  <a:pt x="1526" y="0"/>
                </a:moveTo>
                <a:cubicBezTo>
                  <a:pt x="1518" y="0"/>
                  <a:pt x="1512" y="7"/>
                  <a:pt x="1512" y="15"/>
                </a:cubicBezTo>
                <a:cubicBezTo>
                  <a:pt x="1512" y="23"/>
                  <a:pt x="1518" y="30"/>
                  <a:pt x="1526" y="30"/>
                </a:cubicBezTo>
                <a:cubicBezTo>
                  <a:pt x="1535" y="30"/>
                  <a:pt x="1541" y="23"/>
                  <a:pt x="1541" y="15"/>
                </a:cubicBezTo>
                <a:cubicBezTo>
                  <a:pt x="1541" y="7"/>
                  <a:pt x="1535" y="0"/>
                  <a:pt x="1526" y="0"/>
                </a:cubicBezTo>
                <a:close/>
                <a:moveTo>
                  <a:pt x="1526" y="33"/>
                </a:moveTo>
                <a:cubicBezTo>
                  <a:pt x="1518" y="33"/>
                  <a:pt x="1512" y="40"/>
                  <a:pt x="1512" y="48"/>
                </a:cubicBezTo>
                <a:cubicBezTo>
                  <a:pt x="1512" y="56"/>
                  <a:pt x="1518" y="63"/>
                  <a:pt x="1526" y="63"/>
                </a:cubicBezTo>
                <a:cubicBezTo>
                  <a:pt x="1535" y="63"/>
                  <a:pt x="1541" y="56"/>
                  <a:pt x="1541" y="48"/>
                </a:cubicBezTo>
                <a:cubicBezTo>
                  <a:pt x="1541" y="40"/>
                  <a:pt x="1535" y="33"/>
                  <a:pt x="1526" y="33"/>
                </a:cubicBezTo>
                <a:close/>
                <a:moveTo>
                  <a:pt x="1526" y="66"/>
                </a:moveTo>
                <a:cubicBezTo>
                  <a:pt x="1518" y="66"/>
                  <a:pt x="1512" y="72"/>
                  <a:pt x="1512" y="81"/>
                </a:cubicBezTo>
                <a:cubicBezTo>
                  <a:pt x="1512" y="89"/>
                  <a:pt x="1518" y="95"/>
                  <a:pt x="1526" y="95"/>
                </a:cubicBezTo>
                <a:cubicBezTo>
                  <a:pt x="1535" y="95"/>
                  <a:pt x="1541" y="89"/>
                  <a:pt x="1541" y="81"/>
                </a:cubicBezTo>
                <a:cubicBezTo>
                  <a:pt x="1541" y="72"/>
                  <a:pt x="1535" y="66"/>
                  <a:pt x="1526" y="66"/>
                </a:cubicBezTo>
                <a:close/>
                <a:moveTo>
                  <a:pt x="1526" y="99"/>
                </a:moveTo>
                <a:cubicBezTo>
                  <a:pt x="1518" y="99"/>
                  <a:pt x="1512" y="105"/>
                  <a:pt x="1512" y="114"/>
                </a:cubicBezTo>
                <a:cubicBezTo>
                  <a:pt x="1512" y="122"/>
                  <a:pt x="1518" y="128"/>
                  <a:pt x="1526" y="128"/>
                </a:cubicBezTo>
                <a:cubicBezTo>
                  <a:pt x="1535" y="128"/>
                  <a:pt x="1541" y="122"/>
                  <a:pt x="1541" y="114"/>
                </a:cubicBezTo>
                <a:cubicBezTo>
                  <a:pt x="1541" y="105"/>
                  <a:pt x="1535" y="99"/>
                  <a:pt x="1526" y="99"/>
                </a:cubicBezTo>
                <a:close/>
                <a:moveTo>
                  <a:pt x="1526" y="132"/>
                </a:moveTo>
                <a:cubicBezTo>
                  <a:pt x="1518" y="132"/>
                  <a:pt x="1512" y="138"/>
                  <a:pt x="1512" y="147"/>
                </a:cubicBezTo>
                <a:cubicBezTo>
                  <a:pt x="1512" y="155"/>
                  <a:pt x="1518" y="161"/>
                  <a:pt x="1526" y="161"/>
                </a:cubicBezTo>
                <a:cubicBezTo>
                  <a:pt x="1535" y="161"/>
                  <a:pt x="1541" y="155"/>
                  <a:pt x="1541" y="147"/>
                </a:cubicBezTo>
                <a:cubicBezTo>
                  <a:pt x="1541" y="138"/>
                  <a:pt x="1535" y="132"/>
                  <a:pt x="1526" y="132"/>
                </a:cubicBezTo>
                <a:close/>
                <a:moveTo>
                  <a:pt x="1526" y="165"/>
                </a:moveTo>
                <a:cubicBezTo>
                  <a:pt x="1518" y="165"/>
                  <a:pt x="1512" y="171"/>
                  <a:pt x="1512" y="179"/>
                </a:cubicBezTo>
                <a:cubicBezTo>
                  <a:pt x="1512" y="188"/>
                  <a:pt x="1518" y="194"/>
                  <a:pt x="1526" y="194"/>
                </a:cubicBezTo>
                <a:cubicBezTo>
                  <a:pt x="1535" y="194"/>
                  <a:pt x="1541" y="188"/>
                  <a:pt x="1541" y="179"/>
                </a:cubicBezTo>
                <a:cubicBezTo>
                  <a:pt x="1541" y="171"/>
                  <a:pt x="1535" y="165"/>
                  <a:pt x="1526" y="165"/>
                </a:cubicBezTo>
                <a:close/>
                <a:moveTo>
                  <a:pt x="1526" y="198"/>
                </a:moveTo>
                <a:cubicBezTo>
                  <a:pt x="1518" y="198"/>
                  <a:pt x="1512" y="204"/>
                  <a:pt x="1512" y="212"/>
                </a:cubicBezTo>
                <a:cubicBezTo>
                  <a:pt x="1512" y="221"/>
                  <a:pt x="1518" y="227"/>
                  <a:pt x="1526" y="227"/>
                </a:cubicBezTo>
                <a:cubicBezTo>
                  <a:pt x="1535" y="227"/>
                  <a:pt x="1541" y="221"/>
                  <a:pt x="1541" y="212"/>
                </a:cubicBezTo>
                <a:cubicBezTo>
                  <a:pt x="1541" y="204"/>
                  <a:pt x="1535" y="198"/>
                  <a:pt x="1526" y="198"/>
                </a:cubicBezTo>
                <a:close/>
                <a:moveTo>
                  <a:pt x="1526" y="230"/>
                </a:moveTo>
                <a:cubicBezTo>
                  <a:pt x="1518" y="230"/>
                  <a:pt x="1512" y="237"/>
                  <a:pt x="1512" y="245"/>
                </a:cubicBezTo>
                <a:cubicBezTo>
                  <a:pt x="1512" y="253"/>
                  <a:pt x="1518" y="260"/>
                  <a:pt x="1526" y="260"/>
                </a:cubicBezTo>
                <a:cubicBezTo>
                  <a:pt x="1535" y="260"/>
                  <a:pt x="1541" y="253"/>
                  <a:pt x="1541" y="245"/>
                </a:cubicBezTo>
                <a:cubicBezTo>
                  <a:pt x="1541" y="237"/>
                  <a:pt x="1535" y="230"/>
                  <a:pt x="1526" y="230"/>
                </a:cubicBezTo>
                <a:close/>
                <a:moveTo>
                  <a:pt x="1526" y="263"/>
                </a:moveTo>
                <a:cubicBezTo>
                  <a:pt x="1518" y="263"/>
                  <a:pt x="1512" y="270"/>
                  <a:pt x="1512" y="278"/>
                </a:cubicBezTo>
                <a:cubicBezTo>
                  <a:pt x="1512" y="286"/>
                  <a:pt x="1518" y="293"/>
                  <a:pt x="1526" y="293"/>
                </a:cubicBezTo>
                <a:cubicBezTo>
                  <a:pt x="1535" y="293"/>
                  <a:pt x="1541" y="286"/>
                  <a:pt x="1541" y="278"/>
                </a:cubicBezTo>
                <a:cubicBezTo>
                  <a:pt x="1541" y="270"/>
                  <a:pt x="1535" y="263"/>
                  <a:pt x="1526" y="263"/>
                </a:cubicBezTo>
                <a:close/>
                <a:moveTo>
                  <a:pt x="1526" y="296"/>
                </a:moveTo>
                <a:cubicBezTo>
                  <a:pt x="1518" y="296"/>
                  <a:pt x="1512" y="303"/>
                  <a:pt x="1512" y="311"/>
                </a:cubicBezTo>
                <a:cubicBezTo>
                  <a:pt x="1512" y="319"/>
                  <a:pt x="1518" y="326"/>
                  <a:pt x="1526" y="326"/>
                </a:cubicBezTo>
                <a:cubicBezTo>
                  <a:pt x="1535" y="326"/>
                  <a:pt x="1541" y="319"/>
                  <a:pt x="1541" y="311"/>
                </a:cubicBezTo>
                <a:cubicBezTo>
                  <a:pt x="1541" y="303"/>
                  <a:pt x="1535" y="296"/>
                  <a:pt x="1526" y="296"/>
                </a:cubicBezTo>
                <a:close/>
                <a:moveTo>
                  <a:pt x="1526" y="329"/>
                </a:moveTo>
                <a:cubicBezTo>
                  <a:pt x="1518" y="329"/>
                  <a:pt x="1512" y="336"/>
                  <a:pt x="1512" y="344"/>
                </a:cubicBezTo>
                <a:cubicBezTo>
                  <a:pt x="1512" y="352"/>
                  <a:pt x="1518" y="359"/>
                  <a:pt x="1526" y="359"/>
                </a:cubicBezTo>
                <a:cubicBezTo>
                  <a:pt x="1535" y="359"/>
                  <a:pt x="1541" y="352"/>
                  <a:pt x="1541" y="344"/>
                </a:cubicBezTo>
                <a:cubicBezTo>
                  <a:pt x="1541" y="336"/>
                  <a:pt x="1535" y="329"/>
                  <a:pt x="1526" y="329"/>
                </a:cubicBezTo>
                <a:close/>
                <a:moveTo>
                  <a:pt x="1526" y="362"/>
                </a:moveTo>
                <a:cubicBezTo>
                  <a:pt x="1518" y="362"/>
                  <a:pt x="1512" y="369"/>
                  <a:pt x="1512" y="377"/>
                </a:cubicBezTo>
                <a:cubicBezTo>
                  <a:pt x="1512" y="385"/>
                  <a:pt x="1518" y="392"/>
                  <a:pt x="1526" y="392"/>
                </a:cubicBezTo>
                <a:cubicBezTo>
                  <a:pt x="1535" y="392"/>
                  <a:pt x="1541" y="385"/>
                  <a:pt x="1541" y="377"/>
                </a:cubicBezTo>
                <a:cubicBezTo>
                  <a:pt x="1541" y="369"/>
                  <a:pt x="1535" y="362"/>
                  <a:pt x="1526" y="362"/>
                </a:cubicBezTo>
                <a:close/>
                <a:moveTo>
                  <a:pt x="1526" y="395"/>
                </a:moveTo>
                <a:cubicBezTo>
                  <a:pt x="1518" y="395"/>
                  <a:pt x="1512" y="402"/>
                  <a:pt x="1512" y="410"/>
                </a:cubicBezTo>
                <a:cubicBezTo>
                  <a:pt x="1512" y="418"/>
                  <a:pt x="1518" y="425"/>
                  <a:pt x="1526" y="425"/>
                </a:cubicBezTo>
                <a:cubicBezTo>
                  <a:pt x="1535" y="425"/>
                  <a:pt x="1541" y="418"/>
                  <a:pt x="1541" y="410"/>
                </a:cubicBezTo>
                <a:cubicBezTo>
                  <a:pt x="1541" y="402"/>
                  <a:pt x="1535" y="395"/>
                  <a:pt x="1526" y="395"/>
                </a:cubicBezTo>
                <a:close/>
                <a:moveTo>
                  <a:pt x="1526" y="428"/>
                </a:moveTo>
                <a:cubicBezTo>
                  <a:pt x="1518" y="428"/>
                  <a:pt x="1512" y="435"/>
                  <a:pt x="1512" y="443"/>
                </a:cubicBezTo>
                <a:cubicBezTo>
                  <a:pt x="1512" y="451"/>
                  <a:pt x="1518" y="458"/>
                  <a:pt x="1526" y="458"/>
                </a:cubicBezTo>
                <a:cubicBezTo>
                  <a:pt x="1535" y="458"/>
                  <a:pt x="1541" y="451"/>
                  <a:pt x="1541" y="443"/>
                </a:cubicBezTo>
                <a:cubicBezTo>
                  <a:pt x="1541" y="435"/>
                  <a:pt x="1535" y="428"/>
                  <a:pt x="1526" y="428"/>
                </a:cubicBezTo>
                <a:close/>
                <a:moveTo>
                  <a:pt x="1526" y="461"/>
                </a:moveTo>
                <a:cubicBezTo>
                  <a:pt x="1518" y="461"/>
                  <a:pt x="1512" y="468"/>
                  <a:pt x="1512" y="476"/>
                </a:cubicBezTo>
                <a:cubicBezTo>
                  <a:pt x="1512" y="484"/>
                  <a:pt x="1518" y="491"/>
                  <a:pt x="1526" y="491"/>
                </a:cubicBezTo>
                <a:cubicBezTo>
                  <a:pt x="1535" y="491"/>
                  <a:pt x="1541" y="484"/>
                  <a:pt x="1541" y="476"/>
                </a:cubicBezTo>
                <a:cubicBezTo>
                  <a:pt x="1541" y="468"/>
                  <a:pt x="1535" y="461"/>
                  <a:pt x="1526" y="461"/>
                </a:cubicBezTo>
                <a:close/>
                <a:moveTo>
                  <a:pt x="1526" y="494"/>
                </a:moveTo>
                <a:cubicBezTo>
                  <a:pt x="1518" y="494"/>
                  <a:pt x="1512" y="500"/>
                  <a:pt x="1512" y="509"/>
                </a:cubicBezTo>
                <a:cubicBezTo>
                  <a:pt x="1512" y="517"/>
                  <a:pt x="1518" y="523"/>
                  <a:pt x="1526" y="523"/>
                </a:cubicBezTo>
                <a:cubicBezTo>
                  <a:pt x="1535" y="523"/>
                  <a:pt x="1541" y="517"/>
                  <a:pt x="1541" y="509"/>
                </a:cubicBezTo>
                <a:cubicBezTo>
                  <a:pt x="1541" y="500"/>
                  <a:pt x="1535" y="494"/>
                  <a:pt x="1526" y="494"/>
                </a:cubicBezTo>
                <a:close/>
                <a:moveTo>
                  <a:pt x="1526" y="527"/>
                </a:moveTo>
                <a:cubicBezTo>
                  <a:pt x="1518" y="527"/>
                  <a:pt x="1512" y="533"/>
                  <a:pt x="1512" y="542"/>
                </a:cubicBezTo>
                <a:cubicBezTo>
                  <a:pt x="1512" y="550"/>
                  <a:pt x="1518" y="556"/>
                  <a:pt x="1526" y="556"/>
                </a:cubicBezTo>
                <a:cubicBezTo>
                  <a:pt x="1535" y="556"/>
                  <a:pt x="1541" y="550"/>
                  <a:pt x="1541" y="542"/>
                </a:cubicBezTo>
                <a:cubicBezTo>
                  <a:pt x="1541" y="533"/>
                  <a:pt x="1535" y="527"/>
                  <a:pt x="1526" y="527"/>
                </a:cubicBezTo>
                <a:close/>
                <a:moveTo>
                  <a:pt x="1526" y="560"/>
                </a:moveTo>
                <a:cubicBezTo>
                  <a:pt x="1518" y="560"/>
                  <a:pt x="1512" y="566"/>
                  <a:pt x="1512" y="574"/>
                </a:cubicBezTo>
                <a:cubicBezTo>
                  <a:pt x="1512" y="583"/>
                  <a:pt x="1518" y="589"/>
                  <a:pt x="1526" y="589"/>
                </a:cubicBezTo>
                <a:cubicBezTo>
                  <a:pt x="1535" y="589"/>
                  <a:pt x="1541" y="583"/>
                  <a:pt x="1541" y="574"/>
                </a:cubicBezTo>
                <a:cubicBezTo>
                  <a:pt x="1541" y="566"/>
                  <a:pt x="1535" y="560"/>
                  <a:pt x="1526" y="560"/>
                </a:cubicBezTo>
                <a:close/>
                <a:moveTo>
                  <a:pt x="1526" y="593"/>
                </a:moveTo>
                <a:cubicBezTo>
                  <a:pt x="1518" y="593"/>
                  <a:pt x="1512" y="599"/>
                  <a:pt x="1512" y="607"/>
                </a:cubicBezTo>
                <a:cubicBezTo>
                  <a:pt x="1512" y="616"/>
                  <a:pt x="1518" y="622"/>
                  <a:pt x="1526" y="622"/>
                </a:cubicBezTo>
                <a:cubicBezTo>
                  <a:pt x="1535" y="622"/>
                  <a:pt x="1541" y="616"/>
                  <a:pt x="1541" y="607"/>
                </a:cubicBezTo>
                <a:cubicBezTo>
                  <a:pt x="1541" y="599"/>
                  <a:pt x="1535" y="593"/>
                  <a:pt x="1526" y="593"/>
                </a:cubicBezTo>
                <a:close/>
                <a:moveTo>
                  <a:pt x="1526" y="625"/>
                </a:moveTo>
                <a:cubicBezTo>
                  <a:pt x="1518" y="625"/>
                  <a:pt x="1512" y="632"/>
                  <a:pt x="1512" y="640"/>
                </a:cubicBezTo>
                <a:cubicBezTo>
                  <a:pt x="1512" y="648"/>
                  <a:pt x="1518" y="655"/>
                  <a:pt x="1526" y="655"/>
                </a:cubicBezTo>
                <a:cubicBezTo>
                  <a:pt x="1535" y="655"/>
                  <a:pt x="1541" y="648"/>
                  <a:pt x="1541" y="640"/>
                </a:cubicBezTo>
                <a:cubicBezTo>
                  <a:pt x="1541" y="632"/>
                  <a:pt x="1535" y="625"/>
                  <a:pt x="1526" y="625"/>
                </a:cubicBezTo>
                <a:close/>
                <a:moveTo>
                  <a:pt x="1526" y="658"/>
                </a:moveTo>
                <a:cubicBezTo>
                  <a:pt x="1518" y="658"/>
                  <a:pt x="1512" y="665"/>
                  <a:pt x="1512" y="673"/>
                </a:cubicBezTo>
                <a:cubicBezTo>
                  <a:pt x="1512" y="681"/>
                  <a:pt x="1518" y="688"/>
                  <a:pt x="1526" y="688"/>
                </a:cubicBezTo>
                <a:cubicBezTo>
                  <a:pt x="1535" y="688"/>
                  <a:pt x="1541" y="681"/>
                  <a:pt x="1541" y="673"/>
                </a:cubicBezTo>
                <a:cubicBezTo>
                  <a:pt x="1541" y="665"/>
                  <a:pt x="1535" y="658"/>
                  <a:pt x="1526" y="658"/>
                </a:cubicBezTo>
                <a:close/>
                <a:moveTo>
                  <a:pt x="1526" y="691"/>
                </a:moveTo>
                <a:cubicBezTo>
                  <a:pt x="1518" y="691"/>
                  <a:pt x="1512" y="698"/>
                  <a:pt x="1512" y="706"/>
                </a:cubicBezTo>
                <a:cubicBezTo>
                  <a:pt x="1512" y="714"/>
                  <a:pt x="1518" y="721"/>
                  <a:pt x="1526" y="721"/>
                </a:cubicBezTo>
                <a:cubicBezTo>
                  <a:pt x="1535" y="721"/>
                  <a:pt x="1541" y="714"/>
                  <a:pt x="1541" y="706"/>
                </a:cubicBezTo>
                <a:cubicBezTo>
                  <a:pt x="1541" y="698"/>
                  <a:pt x="1535" y="691"/>
                  <a:pt x="1526" y="691"/>
                </a:cubicBezTo>
                <a:close/>
                <a:moveTo>
                  <a:pt x="1526" y="724"/>
                </a:moveTo>
                <a:cubicBezTo>
                  <a:pt x="1518" y="724"/>
                  <a:pt x="1512" y="731"/>
                  <a:pt x="1512" y="739"/>
                </a:cubicBezTo>
                <a:cubicBezTo>
                  <a:pt x="1512" y="747"/>
                  <a:pt x="1518" y="754"/>
                  <a:pt x="1526" y="754"/>
                </a:cubicBezTo>
                <a:cubicBezTo>
                  <a:pt x="1535" y="754"/>
                  <a:pt x="1541" y="747"/>
                  <a:pt x="1541" y="739"/>
                </a:cubicBezTo>
                <a:cubicBezTo>
                  <a:pt x="1541" y="731"/>
                  <a:pt x="1535" y="724"/>
                  <a:pt x="1526" y="724"/>
                </a:cubicBezTo>
                <a:close/>
                <a:moveTo>
                  <a:pt x="1526" y="757"/>
                </a:moveTo>
                <a:cubicBezTo>
                  <a:pt x="1518" y="757"/>
                  <a:pt x="1512" y="764"/>
                  <a:pt x="1512" y="772"/>
                </a:cubicBezTo>
                <a:cubicBezTo>
                  <a:pt x="1512" y="780"/>
                  <a:pt x="1518" y="787"/>
                  <a:pt x="1526" y="787"/>
                </a:cubicBezTo>
                <a:cubicBezTo>
                  <a:pt x="1535" y="787"/>
                  <a:pt x="1541" y="780"/>
                  <a:pt x="1541" y="772"/>
                </a:cubicBezTo>
                <a:cubicBezTo>
                  <a:pt x="1541" y="764"/>
                  <a:pt x="1535" y="757"/>
                  <a:pt x="1526" y="757"/>
                </a:cubicBezTo>
                <a:close/>
                <a:moveTo>
                  <a:pt x="1526" y="790"/>
                </a:moveTo>
                <a:cubicBezTo>
                  <a:pt x="1518" y="790"/>
                  <a:pt x="1512" y="797"/>
                  <a:pt x="1512" y="805"/>
                </a:cubicBezTo>
                <a:cubicBezTo>
                  <a:pt x="1512" y="813"/>
                  <a:pt x="1518" y="820"/>
                  <a:pt x="1526" y="820"/>
                </a:cubicBezTo>
                <a:cubicBezTo>
                  <a:pt x="1535" y="820"/>
                  <a:pt x="1541" y="813"/>
                  <a:pt x="1541" y="805"/>
                </a:cubicBezTo>
                <a:cubicBezTo>
                  <a:pt x="1541" y="797"/>
                  <a:pt x="1535" y="790"/>
                  <a:pt x="1526" y="790"/>
                </a:cubicBezTo>
                <a:close/>
                <a:moveTo>
                  <a:pt x="1526" y="823"/>
                </a:moveTo>
                <a:cubicBezTo>
                  <a:pt x="1518" y="823"/>
                  <a:pt x="1512" y="830"/>
                  <a:pt x="1512" y="838"/>
                </a:cubicBezTo>
                <a:cubicBezTo>
                  <a:pt x="1512" y="846"/>
                  <a:pt x="1518" y="853"/>
                  <a:pt x="1526" y="853"/>
                </a:cubicBezTo>
                <a:cubicBezTo>
                  <a:pt x="1535" y="853"/>
                  <a:pt x="1541" y="846"/>
                  <a:pt x="1541" y="838"/>
                </a:cubicBezTo>
                <a:cubicBezTo>
                  <a:pt x="1541" y="830"/>
                  <a:pt x="1535" y="823"/>
                  <a:pt x="1526" y="823"/>
                </a:cubicBezTo>
                <a:close/>
                <a:moveTo>
                  <a:pt x="1526" y="856"/>
                </a:moveTo>
                <a:cubicBezTo>
                  <a:pt x="1518" y="856"/>
                  <a:pt x="1512" y="863"/>
                  <a:pt x="1512" y="871"/>
                </a:cubicBezTo>
                <a:cubicBezTo>
                  <a:pt x="1512" y="879"/>
                  <a:pt x="1518" y="886"/>
                  <a:pt x="1526" y="886"/>
                </a:cubicBezTo>
                <a:cubicBezTo>
                  <a:pt x="1535" y="886"/>
                  <a:pt x="1541" y="879"/>
                  <a:pt x="1541" y="871"/>
                </a:cubicBezTo>
                <a:cubicBezTo>
                  <a:pt x="1541" y="863"/>
                  <a:pt x="1535" y="856"/>
                  <a:pt x="1526" y="856"/>
                </a:cubicBezTo>
                <a:close/>
                <a:moveTo>
                  <a:pt x="1526" y="889"/>
                </a:moveTo>
                <a:cubicBezTo>
                  <a:pt x="1518" y="889"/>
                  <a:pt x="1512" y="895"/>
                  <a:pt x="1512" y="904"/>
                </a:cubicBezTo>
                <a:cubicBezTo>
                  <a:pt x="1512" y="912"/>
                  <a:pt x="1518" y="918"/>
                  <a:pt x="1526" y="918"/>
                </a:cubicBezTo>
                <a:cubicBezTo>
                  <a:pt x="1535" y="918"/>
                  <a:pt x="1541" y="912"/>
                  <a:pt x="1541" y="904"/>
                </a:cubicBezTo>
                <a:cubicBezTo>
                  <a:pt x="1541" y="895"/>
                  <a:pt x="1535" y="889"/>
                  <a:pt x="1526" y="889"/>
                </a:cubicBezTo>
                <a:close/>
                <a:moveTo>
                  <a:pt x="1526" y="922"/>
                </a:moveTo>
                <a:cubicBezTo>
                  <a:pt x="1518" y="922"/>
                  <a:pt x="1512" y="928"/>
                  <a:pt x="1512" y="937"/>
                </a:cubicBezTo>
                <a:cubicBezTo>
                  <a:pt x="1512" y="945"/>
                  <a:pt x="1518" y="951"/>
                  <a:pt x="1526" y="951"/>
                </a:cubicBezTo>
                <a:cubicBezTo>
                  <a:pt x="1535" y="951"/>
                  <a:pt x="1541" y="945"/>
                  <a:pt x="1541" y="937"/>
                </a:cubicBezTo>
                <a:cubicBezTo>
                  <a:pt x="1541" y="928"/>
                  <a:pt x="1535" y="922"/>
                  <a:pt x="1526" y="922"/>
                </a:cubicBezTo>
                <a:close/>
                <a:moveTo>
                  <a:pt x="1526" y="955"/>
                </a:moveTo>
                <a:cubicBezTo>
                  <a:pt x="1518" y="955"/>
                  <a:pt x="1512" y="961"/>
                  <a:pt x="1512" y="970"/>
                </a:cubicBezTo>
                <a:cubicBezTo>
                  <a:pt x="1512" y="978"/>
                  <a:pt x="1518" y="984"/>
                  <a:pt x="1526" y="984"/>
                </a:cubicBezTo>
                <a:cubicBezTo>
                  <a:pt x="1535" y="984"/>
                  <a:pt x="1541" y="978"/>
                  <a:pt x="1541" y="970"/>
                </a:cubicBezTo>
                <a:cubicBezTo>
                  <a:pt x="1541" y="961"/>
                  <a:pt x="1535" y="955"/>
                  <a:pt x="1526" y="955"/>
                </a:cubicBezTo>
                <a:close/>
                <a:moveTo>
                  <a:pt x="1526" y="988"/>
                </a:moveTo>
                <a:cubicBezTo>
                  <a:pt x="1518" y="988"/>
                  <a:pt x="1512" y="994"/>
                  <a:pt x="1512" y="1002"/>
                </a:cubicBezTo>
                <a:cubicBezTo>
                  <a:pt x="1512" y="1011"/>
                  <a:pt x="1518" y="1017"/>
                  <a:pt x="1526" y="1017"/>
                </a:cubicBezTo>
                <a:cubicBezTo>
                  <a:pt x="1535" y="1017"/>
                  <a:pt x="1541" y="1011"/>
                  <a:pt x="1541" y="1002"/>
                </a:cubicBezTo>
                <a:cubicBezTo>
                  <a:pt x="1541" y="994"/>
                  <a:pt x="1535" y="988"/>
                  <a:pt x="1526" y="988"/>
                </a:cubicBezTo>
                <a:close/>
                <a:moveTo>
                  <a:pt x="1526" y="1021"/>
                </a:moveTo>
                <a:cubicBezTo>
                  <a:pt x="1518" y="1021"/>
                  <a:pt x="1512" y="1027"/>
                  <a:pt x="1512" y="1035"/>
                </a:cubicBezTo>
                <a:cubicBezTo>
                  <a:pt x="1512" y="1044"/>
                  <a:pt x="1518" y="1050"/>
                  <a:pt x="1526" y="1050"/>
                </a:cubicBezTo>
                <a:cubicBezTo>
                  <a:pt x="1535" y="1050"/>
                  <a:pt x="1541" y="1044"/>
                  <a:pt x="1541" y="1035"/>
                </a:cubicBezTo>
                <a:cubicBezTo>
                  <a:pt x="1541" y="1027"/>
                  <a:pt x="1535" y="1021"/>
                  <a:pt x="1526" y="1021"/>
                </a:cubicBezTo>
                <a:close/>
                <a:moveTo>
                  <a:pt x="1526" y="1053"/>
                </a:moveTo>
                <a:cubicBezTo>
                  <a:pt x="1518" y="1053"/>
                  <a:pt x="1512" y="1060"/>
                  <a:pt x="1512" y="1068"/>
                </a:cubicBezTo>
                <a:cubicBezTo>
                  <a:pt x="1512" y="1076"/>
                  <a:pt x="1518" y="1083"/>
                  <a:pt x="1526" y="1083"/>
                </a:cubicBezTo>
                <a:cubicBezTo>
                  <a:pt x="1535" y="1083"/>
                  <a:pt x="1541" y="1076"/>
                  <a:pt x="1541" y="1068"/>
                </a:cubicBezTo>
                <a:cubicBezTo>
                  <a:pt x="1541" y="1060"/>
                  <a:pt x="1535" y="1053"/>
                  <a:pt x="1526" y="1053"/>
                </a:cubicBezTo>
                <a:close/>
                <a:moveTo>
                  <a:pt x="1526" y="1086"/>
                </a:moveTo>
                <a:cubicBezTo>
                  <a:pt x="1518" y="1086"/>
                  <a:pt x="1512" y="1093"/>
                  <a:pt x="1512" y="1101"/>
                </a:cubicBezTo>
                <a:cubicBezTo>
                  <a:pt x="1512" y="1109"/>
                  <a:pt x="1518" y="1116"/>
                  <a:pt x="1526" y="1116"/>
                </a:cubicBezTo>
                <a:cubicBezTo>
                  <a:pt x="1535" y="1116"/>
                  <a:pt x="1541" y="1109"/>
                  <a:pt x="1541" y="1101"/>
                </a:cubicBezTo>
                <a:cubicBezTo>
                  <a:pt x="1541" y="1093"/>
                  <a:pt x="1535" y="1086"/>
                  <a:pt x="1526" y="1086"/>
                </a:cubicBezTo>
                <a:close/>
                <a:moveTo>
                  <a:pt x="1526" y="1119"/>
                </a:moveTo>
                <a:cubicBezTo>
                  <a:pt x="1518" y="1119"/>
                  <a:pt x="1512" y="1126"/>
                  <a:pt x="1512" y="1134"/>
                </a:cubicBezTo>
                <a:cubicBezTo>
                  <a:pt x="1512" y="1142"/>
                  <a:pt x="1518" y="1149"/>
                  <a:pt x="1526" y="1149"/>
                </a:cubicBezTo>
                <a:cubicBezTo>
                  <a:pt x="1535" y="1149"/>
                  <a:pt x="1541" y="1142"/>
                  <a:pt x="1541" y="1134"/>
                </a:cubicBezTo>
                <a:cubicBezTo>
                  <a:pt x="1541" y="1126"/>
                  <a:pt x="1535" y="1119"/>
                  <a:pt x="1526" y="1119"/>
                </a:cubicBezTo>
                <a:close/>
                <a:moveTo>
                  <a:pt x="1526" y="1152"/>
                </a:moveTo>
                <a:cubicBezTo>
                  <a:pt x="1518" y="1152"/>
                  <a:pt x="1512" y="1159"/>
                  <a:pt x="1512" y="1167"/>
                </a:cubicBezTo>
                <a:cubicBezTo>
                  <a:pt x="1512" y="1175"/>
                  <a:pt x="1518" y="1182"/>
                  <a:pt x="1526" y="1182"/>
                </a:cubicBezTo>
                <a:cubicBezTo>
                  <a:pt x="1535" y="1182"/>
                  <a:pt x="1541" y="1175"/>
                  <a:pt x="1541" y="1167"/>
                </a:cubicBezTo>
                <a:cubicBezTo>
                  <a:pt x="1541" y="1159"/>
                  <a:pt x="1535" y="1152"/>
                  <a:pt x="1526" y="1152"/>
                </a:cubicBezTo>
                <a:close/>
                <a:moveTo>
                  <a:pt x="1526" y="1185"/>
                </a:moveTo>
                <a:cubicBezTo>
                  <a:pt x="1518" y="1185"/>
                  <a:pt x="1512" y="1192"/>
                  <a:pt x="1512" y="1200"/>
                </a:cubicBezTo>
                <a:cubicBezTo>
                  <a:pt x="1512" y="1208"/>
                  <a:pt x="1518" y="1215"/>
                  <a:pt x="1526" y="1215"/>
                </a:cubicBezTo>
                <a:cubicBezTo>
                  <a:pt x="1535" y="1215"/>
                  <a:pt x="1541" y="1208"/>
                  <a:pt x="1541" y="1200"/>
                </a:cubicBezTo>
                <a:cubicBezTo>
                  <a:pt x="1541" y="1192"/>
                  <a:pt x="1535" y="1185"/>
                  <a:pt x="1526" y="1185"/>
                </a:cubicBezTo>
                <a:close/>
                <a:moveTo>
                  <a:pt x="1526" y="1218"/>
                </a:moveTo>
                <a:cubicBezTo>
                  <a:pt x="1518" y="1218"/>
                  <a:pt x="1512" y="1225"/>
                  <a:pt x="1512" y="1233"/>
                </a:cubicBezTo>
                <a:cubicBezTo>
                  <a:pt x="1512" y="1241"/>
                  <a:pt x="1518" y="1248"/>
                  <a:pt x="1526" y="1248"/>
                </a:cubicBezTo>
                <a:cubicBezTo>
                  <a:pt x="1535" y="1248"/>
                  <a:pt x="1541" y="1241"/>
                  <a:pt x="1541" y="1233"/>
                </a:cubicBezTo>
                <a:cubicBezTo>
                  <a:pt x="1541" y="1225"/>
                  <a:pt x="1535" y="1218"/>
                  <a:pt x="1526" y="1218"/>
                </a:cubicBezTo>
                <a:close/>
                <a:moveTo>
                  <a:pt x="1526" y="1251"/>
                </a:moveTo>
                <a:cubicBezTo>
                  <a:pt x="1518" y="1251"/>
                  <a:pt x="1512" y="1258"/>
                  <a:pt x="1512" y="1266"/>
                </a:cubicBezTo>
                <a:cubicBezTo>
                  <a:pt x="1512" y="1274"/>
                  <a:pt x="1518" y="1281"/>
                  <a:pt x="1526" y="1281"/>
                </a:cubicBezTo>
                <a:cubicBezTo>
                  <a:pt x="1535" y="1281"/>
                  <a:pt x="1541" y="1274"/>
                  <a:pt x="1541" y="1266"/>
                </a:cubicBezTo>
                <a:cubicBezTo>
                  <a:pt x="1541" y="1258"/>
                  <a:pt x="1535" y="1251"/>
                  <a:pt x="1526" y="1251"/>
                </a:cubicBezTo>
                <a:close/>
                <a:moveTo>
                  <a:pt x="1526" y="1284"/>
                </a:moveTo>
                <a:cubicBezTo>
                  <a:pt x="1518" y="1284"/>
                  <a:pt x="1512" y="1291"/>
                  <a:pt x="1512" y="1299"/>
                </a:cubicBezTo>
                <a:cubicBezTo>
                  <a:pt x="1512" y="1307"/>
                  <a:pt x="1518" y="1314"/>
                  <a:pt x="1526" y="1314"/>
                </a:cubicBezTo>
                <a:cubicBezTo>
                  <a:pt x="1535" y="1314"/>
                  <a:pt x="1541" y="1307"/>
                  <a:pt x="1541" y="1299"/>
                </a:cubicBezTo>
                <a:cubicBezTo>
                  <a:pt x="1541" y="1291"/>
                  <a:pt x="1535" y="1284"/>
                  <a:pt x="1526" y="1284"/>
                </a:cubicBezTo>
                <a:close/>
                <a:moveTo>
                  <a:pt x="1526" y="1317"/>
                </a:moveTo>
                <a:cubicBezTo>
                  <a:pt x="1518" y="1317"/>
                  <a:pt x="1512" y="1323"/>
                  <a:pt x="1512" y="1332"/>
                </a:cubicBezTo>
                <a:cubicBezTo>
                  <a:pt x="1512" y="1340"/>
                  <a:pt x="1518" y="1346"/>
                  <a:pt x="1526" y="1346"/>
                </a:cubicBezTo>
                <a:cubicBezTo>
                  <a:pt x="1535" y="1346"/>
                  <a:pt x="1541" y="1340"/>
                  <a:pt x="1541" y="1332"/>
                </a:cubicBezTo>
                <a:cubicBezTo>
                  <a:pt x="1541" y="1323"/>
                  <a:pt x="1535" y="1317"/>
                  <a:pt x="1526" y="1317"/>
                </a:cubicBezTo>
                <a:close/>
                <a:moveTo>
                  <a:pt x="1526" y="1350"/>
                </a:moveTo>
                <a:cubicBezTo>
                  <a:pt x="1518" y="1350"/>
                  <a:pt x="1512" y="1356"/>
                  <a:pt x="1512" y="1365"/>
                </a:cubicBezTo>
                <a:cubicBezTo>
                  <a:pt x="1512" y="1373"/>
                  <a:pt x="1518" y="1379"/>
                  <a:pt x="1526" y="1379"/>
                </a:cubicBezTo>
                <a:cubicBezTo>
                  <a:pt x="1535" y="1379"/>
                  <a:pt x="1541" y="1373"/>
                  <a:pt x="1541" y="1365"/>
                </a:cubicBezTo>
                <a:cubicBezTo>
                  <a:pt x="1541" y="1356"/>
                  <a:pt x="1535" y="1350"/>
                  <a:pt x="1526" y="1350"/>
                </a:cubicBezTo>
                <a:close/>
                <a:moveTo>
                  <a:pt x="1526" y="1383"/>
                </a:moveTo>
                <a:cubicBezTo>
                  <a:pt x="1518" y="1383"/>
                  <a:pt x="1512" y="1389"/>
                  <a:pt x="1512" y="1397"/>
                </a:cubicBezTo>
                <a:cubicBezTo>
                  <a:pt x="1512" y="1406"/>
                  <a:pt x="1518" y="1412"/>
                  <a:pt x="1526" y="1412"/>
                </a:cubicBezTo>
                <a:cubicBezTo>
                  <a:pt x="1535" y="1412"/>
                  <a:pt x="1541" y="1406"/>
                  <a:pt x="1541" y="1397"/>
                </a:cubicBezTo>
                <a:cubicBezTo>
                  <a:pt x="1541" y="1389"/>
                  <a:pt x="1535" y="1383"/>
                  <a:pt x="1526" y="1383"/>
                </a:cubicBezTo>
                <a:close/>
                <a:moveTo>
                  <a:pt x="1526" y="1416"/>
                </a:moveTo>
                <a:cubicBezTo>
                  <a:pt x="1518" y="1416"/>
                  <a:pt x="1512" y="1422"/>
                  <a:pt x="1512" y="1430"/>
                </a:cubicBezTo>
                <a:cubicBezTo>
                  <a:pt x="1512" y="1439"/>
                  <a:pt x="1518" y="1445"/>
                  <a:pt x="1526" y="1445"/>
                </a:cubicBezTo>
                <a:cubicBezTo>
                  <a:pt x="1535" y="1445"/>
                  <a:pt x="1541" y="1439"/>
                  <a:pt x="1541" y="1430"/>
                </a:cubicBezTo>
                <a:cubicBezTo>
                  <a:pt x="1541" y="1422"/>
                  <a:pt x="1535" y="1416"/>
                  <a:pt x="1526" y="1416"/>
                </a:cubicBezTo>
                <a:close/>
                <a:moveTo>
                  <a:pt x="1559" y="0"/>
                </a:moveTo>
                <a:cubicBezTo>
                  <a:pt x="1551" y="0"/>
                  <a:pt x="1545" y="7"/>
                  <a:pt x="1545" y="15"/>
                </a:cubicBezTo>
                <a:cubicBezTo>
                  <a:pt x="1545" y="23"/>
                  <a:pt x="1551" y="30"/>
                  <a:pt x="1559" y="30"/>
                </a:cubicBezTo>
                <a:cubicBezTo>
                  <a:pt x="1568" y="30"/>
                  <a:pt x="1574" y="23"/>
                  <a:pt x="1574" y="15"/>
                </a:cubicBezTo>
                <a:cubicBezTo>
                  <a:pt x="1574" y="7"/>
                  <a:pt x="1568" y="0"/>
                  <a:pt x="1559" y="0"/>
                </a:cubicBezTo>
                <a:close/>
                <a:moveTo>
                  <a:pt x="1559" y="33"/>
                </a:moveTo>
                <a:cubicBezTo>
                  <a:pt x="1551" y="33"/>
                  <a:pt x="1545" y="40"/>
                  <a:pt x="1545" y="48"/>
                </a:cubicBezTo>
                <a:cubicBezTo>
                  <a:pt x="1545" y="56"/>
                  <a:pt x="1551" y="63"/>
                  <a:pt x="1559" y="63"/>
                </a:cubicBezTo>
                <a:cubicBezTo>
                  <a:pt x="1568" y="63"/>
                  <a:pt x="1574" y="56"/>
                  <a:pt x="1574" y="48"/>
                </a:cubicBezTo>
                <a:cubicBezTo>
                  <a:pt x="1574" y="40"/>
                  <a:pt x="1568" y="33"/>
                  <a:pt x="1559" y="33"/>
                </a:cubicBezTo>
                <a:close/>
                <a:moveTo>
                  <a:pt x="1559" y="66"/>
                </a:moveTo>
                <a:cubicBezTo>
                  <a:pt x="1551" y="66"/>
                  <a:pt x="1545" y="72"/>
                  <a:pt x="1545" y="81"/>
                </a:cubicBezTo>
                <a:cubicBezTo>
                  <a:pt x="1545" y="89"/>
                  <a:pt x="1551" y="95"/>
                  <a:pt x="1559" y="95"/>
                </a:cubicBezTo>
                <a:cubicBezTo>
                  <a:pt x="1568" y="95"/>
                  <a:pt x="1574" y="89"/>
                  <a:pt x="1574" y="81"/>
                </a:cubicBezTo>
                <a:cubicBezTo>
                  <a:pt x="1574" y="72"/>
                  <a:pt x="1568" y="66"/>
                  <a:pt x="1559" y="66"/>
                </a:cubicBezTo>
                <a:close/>
                <a:moveTo>
                  <a:pt x="1559" y="99"/>
                </a:moveTo>
                <a:cubicBezTo>
                  <a:pt x="1551" y="99"/>
                  <a:pt x="1545" y="105"/>
                  <a:pt x="1545" y="114"/>
                </a:cubicBezTo>
                <a:cubicBezTo>
                  <a:pt x="1545" y="122"/>
                  <a:pt x="1551" y="128"/>
                  <a:pt x="1559" y="128"/>
                </a:cubicBezTo>
                <a:cubicBezTo>
                  <a:pt x="1568" y="128"/>
                  <a:pt x="1574" y="122"/>
                  <a:pt x="1574" y="114"/>
                </a:cubicBezTo>
                <a:cubicBezTo>
                  <a:pt x="1574" y="105"/>
                  <a:pt x="1568" y="99"/>
                  <a:pt x="1559" y="99"/>
                </a:cubicBezTo>
                <a:close/>
                <a:moveTo>
                  <a:pt x="1559" y="132"/>
                </a:moveTo>
                <a:cubicBezTo>
                  <a:pt x="1551" y="132"/>
                  <a:pt x="1545" y="138"/>
                  <a:pt x="1545" y="147"/>
                </a:cubicBezTo>
                <a:cubicBezTo>
                  <a:pt x="1545" y="155"/>
                  <a:pt x="1551" y="161"/>
                  <a:pt x="1559" y="161"/>
                </a:cubicBezTo>
                <a:cubicBezTo>
                  <a:pt x="1568" y="161"/>
                  <a:pt x="1574" y="155"/>
                  <a:pt x="1574" y="147"/>
                </a:cubicBezTo>
                <a:cubicBezTo>
                  <a:pt x="1574" y="138"/>
                  <a:pt x="1568" y="132"/>
                  <a:pt x="1559" y="132"/>
                </a:cubicBezTo>
                <a:close/>
                <a:moveTo>
                  <a:pt x="1559" y="165"/>
                </a:moveTo>
                <a:cubicBezTo>
                  <a:pt x="1551" y="165"/>
                  <a:pt x="1545" y="171"/>
                  <a:pt x="1545" y="179"/>
                </a:cubicBezTo>
                <a:cubicBezTo>
                  <a:pt x="1545" y="188"/>
                  <a:pt x="1551" y="194"/>
                  <a:pt x="1559" y="194"/>
                </a:cubicBezTo>
                <a:cubicBezTo>
                  <a:pt x="1568" y="194"/>
                  <a:pt x="1574" y="188"/>
                  <a:pt x="1574" y="179"/>
                </a:cubicBezTo>
                <a:cubicBezTo>
                  <a:pt x="1574" y="171"/>
                  <a:pt x="1568" y="165"/>
                  <a:pt x="1559" y="165"/>
                </a:cubicBezTo>
                <a:close/>
                <a:moveTo>
                  <a:pt x="1559" y="198"/>
                </a:moveTo>
                <a:cubicBezTo>
                  <a:pt x="1551" y="198"/>
                  <a:pt x="1545" y="204"/>
                  <a:pt x="1545" y="212"/>
                </a:cubicBezTo>
                <a:cubicBezTo>
                  <a:pt x="1545" y="221"/>
                  <a:pt x="1551" y="227"/>
                  <a:pt x="1559" y="227"/>
                </a:cubicBezTo>
                <a:cubicBezTo>
                  <a:pt x="1568" y="227"/>
                  <a:pt x="1574" y="221"/>
                  <a:pt x="1574" y="212"/>
                </a:cubicBezTo>
                <a:cubicBezTo>
                  <a:pt x="1574" y="204"/>
                  <a:pt x="1568" y="198"/>
                  <a:pt x="1559" y="198"/>
                </a:cubicBezTo>
                <a:close/>
                <a:moveTo>
                  <a:pt x="1559" y="230"/>
                </a:moveTo>
                <a:cubicBezTo>
                  <a:pt x="1551" y="230"/>
                  <a:pt x="1545" y="237"/>
                  <a:pt x="1545" y="245"/>
                </a:cubicBezTo>
                <a:cubicBezTo>
                  <a:pt x="1545" y="253"/>
                  <a:pt x="1551" y="260"/>
                  <a:pt x="1559" y="260"/>
                </a:cubicBezTo>
                <a:cubicBezTo>
                  <a:pt x="1568" y="260"/>
                  <a:pt x="1574" y="253"/>
                  <a:pt x="1574" y="245"/>
                </a:cubicBezTo>
                <a:cubicBezTo>
                  <a:pt x="1574" y="237"/>
                  <a:pt x="1568" y="230"/>
                  <a:pt x="1559" y="230"/>
                </a:cubicBezTo>
                <a:close/>
                <a:moveTo>
                  <a:pt x="1559" y="263"/>
                </a:moveTo>
                <a:cubicBezTo>
                  <a:pt x="1551" y="263"/>
                  <a:pt x="1545" y="270"/>
                  <a:pt x="1545" y="278"/>
                </a:cubicBezTo>
                <a:cubicBezTo>
                  <a:pt x="1545" y="286"/>
                  <a:pt x="1551" y="293"/>
                  <a:pt x="1559" y="293"/>
                </a:cubicBezTo>
                <a:cubicBezTo>
                  <a:pt x="1568" y="293"/>
                  <a:pt x="1574" y="286"/>
                  <a:pt x="1574" y="278"/>
                </a:cubicBezTo>
                <a:cubicBezTo>
                  <a:pt x="1574" y="270"/>
                  <a:pt x="1568" y="263"/>
                  <a:pt x="1559" y="263"/>
                </a:cubicBezTo>
                <a:close/>
                <a:moveTo>
                  <a:pt x="1559" y="296"/>
                </a:moveTo>
                <a:cubicBezTo>
                  <a:pt x="1551" y="296"/>
                  <a:pt x="1545" y="303"/>
                  <a:pt x="1545" y="311"/>
                </a:cubicBezTo>
                <a:cubicBezTo>
                  <a:pt x="1545" y="319"/>
                  <a:pt x="1551" y="326"/>
                  <a:pt x="1559" y="326"/>
                </a:cubicBezTo>
                <a:cubicBezTo>
                  <a:pt x="1568" y="326"/>
                  <a:pt x="1574" y="319"/>
                  <a:pt x="1574" y="311"/>
                </a:cubicBezTo>
                <a:cubicBezTo>
                  <a:pt x="1574" y="303"/>
                  <a:pt x="1568" y="296"/>
                  <a:pt x="1559" y="296"/>
                </a:cubicBezTo>
                <a:close/>
                <a:moveTo>
                  <a:pt x="1559" y="329"/>
                </a:moveTo>
                <a:cubicBezTo>
                  <a:pt x="1551" y="329"/>
                  <a:pt x="1545" y="336"/>
                  <a:pt x="1545" y="344"/>
                </a:cubicBezTo>
                <a:cubicBezTo>
                  <a:pt x="1545" y="352"/>
                  <a:pt x="1551" y="359"/>
                  <a:pt x="1559" y="359"/>
                </a:cubicBezTo>
                <a:cubicBezTo>
                  <a:pt x="1568" y="359"/>
                  <a:pt x="1574" y="352"/>
                  <a:pt x="1574" y="344"/>
                </a:cubicBezTo>
                <a:cubicBezTo>
                  <a:pt x="1574" y="336"/>
                  <a:pt x="1568" y="329"/>
                  <a:pt x="1559" y="329"/>
                </a:cubicBezTo>
                <a:close/>
                <a:moveTo>
                  <a:pt x="1559" y="362"/>
                </a:moveTo>
                <a:cubicBezTo>
                  <a:pt x="1551" y="362"/>
                  <a:pt x="1545" y="369"/>
                  <a:pt x="1545" y="377"/>
                </a:cubicBezTo>
                <a:cubicBezTo>
                  <a:pt x="1545" y="385"/>
                  <a:pt x="1551" y="392"/>
                  <a:pt x="1559" y="392"/>
                </a:cubicBezTo>
                <a:cubicBezTo>
                  <a:pt x="1568" y="392"/>
                  <a:pt x="1574" y="385"/>
                  <a:pt x="1574" y="377"/>
                </a:cubicBezTo>
                <a:cubicBezTo>
                  <a:pt x="1574" y="369"/>
                  <a:pt x="1568" y="362"/>
                  <a:pt x="1559" y="362"/>
                </a:cubicBezTo>
                <a:close/>
                <a:moveTo>
                  <a:pt x="1559" y="395"/>
                </a:moveTo>
                <a:cubicBezTo>
                  <a:pt x="1551" y="395"/>
                  <a:pt x="1545" y="402"/>
                  <a:pt x="1545" y="410"/>
                </a:cubicBezTo>
                <a:cubicBezTo>
                  <a:pt x="1545" y="418"/>
                  <a:pt x="1551" y="425"/>
                  <a:pt x="1559" y="425"/>
                </a:cubicBezTo>
                <a:cubicBezTo>
                  <a:pt x="1568" y="425"/>
                  <a:pt x="1574" y="418"/>
                  <a:pt x="1574" y="410"/>
                </a:cubicBezTo>
                <a:cubicBezTo>
                  <a:pt x="1574" y="402"/>
                  <a:pt x="1568" y="395"/>
                  <a:pt x="1559" y="395"/>
                </a:cubicBezTo>
                <a:close/>
                <a:moveTo>
                  <a:pt x="1559" y="428"/>
                </a:moveTo>
                <a:cubicBezTo>
                  <a:pt x="1551" y="428"/>
                  <a:pt x="1545" y="435"/>
                  <a:pt x="1545" y="443"/>
                </a:cubicBezTo>
                <a:cubicBezTo>
                  <a:pt x="1545" y="451"/>
                  <a:pt x="1551" y="458"/>
                  <a:pt x="1559" y="458"/>
                </a:cubicBezTo>
                <a:cubicBezTo>
                  <a:pt x="1568" y="458"/>
                  <a:pt x="1574" y="451"/>
                  <a:pt x="1574" y="443"/>
                </a:cubicBezTo>
                <a:cubicBezTo>
                  <a:pt x="1574" y="435"/>
                  <a:pt x="1568" y="428"/>
                  <a:pt x="1559" y="428"/>
                </a:cubicBezTo>
                <a:close/>
                <a:moveTo>
                  <a:pt x="1559" y="461"/>
                </a:moveTo>
                <a:cubicBezTo>
                  <a:pt x="1551" y="461"/>
                  <a:pt x="1545" y="468"/>
                  <a:pt x="1545" y="476"/>
                </a:cubicBezTo>
                <a:cubicBezTo>
                  <a:pt x="1545" y="484"/>
                  <a:pt x="1551" y="491"/>
                  <a:pt x="1559" y="491"/>
                </a:cubicBezTo>
                <a:cubicBezTo>
                  <a:pt x="1568" y="491"/>
                  <a:pt x="1574" y="484"/>
                  <a:pt x="1574" y="476"/>
                </a:cubicBezTo>
                <a:cubicBezTo>
                  <a:pt x="1574" y="468"/>
                  <a:pt x="1568" y="461"/>
                  <a:pt x="1559" y="461"/>
                </a:cubicBezTo>
                <a:close/>
                <a:moveTo>
                  <a:pt x="1559" y="494"/>
                </a:moveTo>
                <a:cubicBezTo>
                  <a:pt x="1551" y="494"/>
                  <a:pt x="1545" y="500"/>
                  <a:pt x="1545" y="509"/>
                </a:cubicBezTo>
                <a:cubicBezTo>
                  <a:pt x="1545" y="517"/>
                  <a:pt x="1551" y="523"/>
                  <a:pt x="1559" y="523"/>
                </a:cubicBezTo>
                <a:cubicBezTo>
                  <a:pt x="1568" y="523"/>
                  <a:pt x="1574" y="517"/>
                  <a:pt x="1574" y="509"/>
                </a:cubicBezTo>
                <a:cubicBezTo>
                  <a:pt x="1574" y="500"/>
                  <a:pt x="1568" y="494"/>
                  <a:pt x="1559" y="494"/>
                </a:cubicBezTo>
                <a:close/>
                <a:moveTo>
                  <a:pt x="1559" y="527"/>
                </a:moveTo>
                <a:cubicBezTo>
                  <a:pt x="1551" y="527"/>
                  <a:pt x="1545" y="533"/>
                  <a:pt x="1545" y="542"/>
                </a:cubicBezTo>
                <a:cubicBezTo>
                  <a:pt x="1545" y="550"/>
                  <a:pt x="1551" y="556"/>
                  <a:pt x="1559" y="556"/>
                </a:cubicBezTo>
                <a:cubicBezTo>
                  <a:pt x="1568" y="556"/>
                  <a:pt x="1574" y="550"/>
                  <a:pt x="1574" y="542"/>
                </a:cubicBezTo>
                <a:cubicBezTo>
                  <a:pt x="1574" y="533"/>
                  <a:pt x="1568" y="527"/>
                  <a:pt x="1559" y="527"/>
                </a:cubicBezTo>
                <a:close/>
                <a:moveTo>
                  <a:pt x="1559" y="560"/>
                </a:moveTo>
                <a:cubicBezTo>
                  <a:pt x="1551" y="560"/>
                  <a:pt x="1545" y="566"/>
                  <a:pt x="1545" y="574"/>
                </a:cubicBezTo>
                <a:cubicBezTo>
                  <a:pt x="1545" y="583"/>
                  <a:pt x="1551" y="589"/>
                  <a:pt x="1559" y="589"/>
                </a:cubicBezTo>
                <a:cubicBezTo>
                  <a:pt x="1568" y="589"/>
                  <a:pt x="1574" y="583"/>
                  <a:pt x="1574" y="574"/>
                </a:cubicBezTo>
                <a:cubicBezTo>
                  <a:pt x="1574" y="566"/>
                  <a:pt x="1568" y="560"/>
                  <a:pt x="1559" y="560"/>
                </a:cubicBezTo>
                <a:close/>
                <a:moveTo>
                  <a:pt x="1559" y="593"/>
                </a:moveTo>
                <a:cubicBezTo>
                  <a:pt x="1551" y="593"/>
                  <a:pt x="1545" y="599"/>
                  <a:pt x="1545" y="607"/>
                </a:cubicBezTo>
                <a:cubicBezTo>
                  <a:pt x="1545" y="616"/>
                  <a:pt x="1551" y="622"/>
                  <a:pt x="1559" y="622"/>
                </a:cubicBezTo>
                <a:cubicBezTo>
                  <a:pt x="1568" y="622"/>
                  <a:pt x="1574" y="616"/>
                  <a:pt x="1574" y="607"/>
                </a:cubicBezTo>
                <a:cubicBezTo>
                  <a:pt x="1574" y="599"/>
                  <a:pt x="1568" y="593"/>
                  <a:pt x="1559" y="593"/>
                </a:cubicBezTo>
                <a:close/>
                <a:moveTo>
                  <a:pt x="1559" y="625"/>
                </a:moveTo>
                <a:cubicBezTo>
                  <a:pt x="1551" y="625"/>
                  <a:pt x="1545" y="632"/>
                  <a:pt x="1545" y="640"/>
                </a:cubicBezTo>
                <a:cubicBezTo>
                  <a:pt x="1545" y="648"/>
                  <a:pt x="1551" y="655"/>
                  <a:pt x="1559" y="655"/>
                </a:cubicBezTo>
                <a:cubicBezTo>
                  <a:pt x="1568" y="655"/>
                  <a:pt x="1574" y="648"/>
                  <a:pt x="1574" y="640"/>
                </a:cubicBezTo>
                <a:cubicBezTo>
                  <a:pt x="1574" y="632"/>
                  <a:pt x="1568" y="625"/>
                  <a:pt x="1559" y="625"/>
                </a:cubicBezTo>
                <a:close/>
                <a:moveTo>
                  <a:pt x="1559" y="658"/>
                </a:moveTo>
                <a:cubicBezTo>
                  <a:pt x="1551" y="658"/>
                  <a:pt x="1545" y="665"/>
                  <a:pt x="1545" y="673"/>
                </a:cubicBezTo>
                <a:cubicBezTo>
                  <a:pt x="1545" y="681"/>
                  <a:pt x="1551" y="688"/>
                  <a:pt x="1559" y="688"/>
                </a:cubicBezTo>
                <a:cubicBezTo>
                  <a:pt x="1568" y="688"/>
                  <a:pt x="1574" y="681"/>
                  <a:pt x="1574" y="673"/>
                </a:cubicBezTo>
                <a:cubicBezTo>
                  <a:pt x="1574" y="665"/>
                  <a:pt x="1568" y="658"/>
                  <a:pt x="1559" y="658"/>
                </a:cubicBezTo>
                <a:close/>
                <a:moveTo>
                  <a:pt x="1559" y="691"/>
                </a:moveTo>
                <a:cubicBezTo>
                  <a:pt x="1551" y="691"/>
                  <a:pt x="1545" y="698"/>
                  <a:pt x="1545" y="706"/>
                </a:cubicBezTo>
                <a:cubicBezTo>
                  <a:pt x="1545" y="714"/>
                  <a:pt x="1551" y="721"/>
                  <a:pt x="1559" y="721"/>
                </a:cubicBezTo>
                <a:cubicBezTo>
                  <a:pt x="1568" y="721"/>
                  <a:pt x="1574" y="714"/>
                  <a:pt x="1574" y="706"/>
                </a:cubicBezTo>
                <a:cubicBezTo>
                  <a:pt x="1574" y="698"/>
                  <a:pt x="1568" y="691"/>
                  <a:pt x="1559" y="691"/>
                </a:cubicBezTo>
                <a:close/>
                <a:moveTo>
                  <a:pt x="1559" y="724"/>
                </a:moveTo>
                <a:cubicBezTo>
                  <a:pt x="1551" y="724"/>
                  <a:pt x="1545" y="731"/>
                  <a:pt x="1545" y="739"/>
                </a:cubicBezTo>
                <a:cubicBezTo>
                  <a:pt x="1545" y="747"/>
                  <a:pt x="1551" y="754"/>
                  <a:pt x="1559" y="754"/>
                </a:cubicBezTo>
                <a:cubicBezTo>
                  <a:pt x="1568" y="754"/>
                  <a:pt x="1574" y="747"/>
                  <a:pt x="1574" y="739"/>
                </a:cubicBezTo>
                <a:cubicBezTo>
                  <a:pt x="1574" y="731"/>
                  <a:pt x="1568" y="724"/>
                  <a:pt x="1559" y="724"/>
                </a:cubicBezTo>
                <a:close/>
                <a:moveTo>
                  <a:pt x="1559" y="757"/>
                </a:moveTo>
                <a:cubicBezTo>
                  <a:pt x="1551" y="757"/>
                  <a:pt x="1545" y="764"/>
                  <a:pt x="1545" y="772"/>
                </a:cubicBezTo>
                <a:cubicBezTo>
                  <a:pt x="1545" y="780"/>
                  <a:pt x="1551" y="787"/>
                  <a:pt x="1559" y="787"/>
                </a:cubicBezTo>
                <a:cubicBezTo>
                  <a:pt x="1568" y="787"/>
                  <a:pt x="1574" y="780"/>
                  <a:pt x="1574" y="772"/>
                </a:cubicBezTo>
                <a:cubicBezTo>
                  <a:pt x="1574" y="764"/>
                  <a:pt x="1568" y="757"/>
                  <a:pt x="1559" y="757"/>
                </a:cubicBezTo>
                <a:close/>
                <a:moveTo>
                  <a:pt x="1559" y="790"/>
                </a:moveTo>
                <a:cubicBezTo>
                  <a:pt x="1551" y="790"/>
                  <a:pt x="1545" y="797"/>
                  <a:pt x="1545" y="805"/>
                </a:cubicBezTo>
                <a:cubicBezTo>
                  <a:pt x="1545" y="813"/>
                  <a:pt x="1551" y="820"/>
                  <a:pt x="1559" y="820"/>
                </a:cubicBezTo>
                <a:cubicBezTo>
                  <a:pt x="1568" y="820"/>
                  <a:pt x="1574" y="813"/>
                  <a:pt x="1574" y="805"/>
                </a:cubicBezTo>
                <a:cubicBezTo>
                  <a:pt x="1574" y="797"/>
                  <a:pt x="1568" y="790"/>
                  <a:pt x="1559" y="790"/>
                </a:cubicBezTo>
                <a:close/>
                <a:moveTo>
                  <a:pt x="1559" y="823"/>
                </a:moveTo>
                <a:cubicBezTo>
                  <a:pt x="1551" y="823"/>
                  <a:pt x="1545" y="830"/>
                  <a:pt x="1545" y="838"/>
                </a:cubicBezTo>
                <a:cubicBezTo>
                  <a:pt x="1545" y="846"/>
                  <a:pt x="1551" y="853"/>
                  <a:pt x="1559" y="853"/>
                </a:cubicBezTo>
                <a:cubicBezTo>
                  <a:pt x="1568" y="853"/>
                  <a:pt x="1574" y="846"/>
                  <a:pt x="1574" y="838"/>
                </a:cubicBezTo>
                <a:cubicBezTo>
                  <a:pt x="1574" y="830"/>
                  <a:pt x="1568" y="823"/>
                  <a:pt x="1559" y="823"/>
                </a:cubicBezTo>
                <a:close/>
                <a:moveTo>
                  <a:pt x="1559" y="856"/>
                </a:moveTo>
                <a:cubicBezTo>
                  <a:pt x="1551" y="856"/>
                  <a:pt x="1545" y="863"/>
                  <a:pt x="1545" y="871"/>
                </a:cubicBezTo>
                <a:cubicBezTo>
                  <a:pt x="1545" y="879"/>
                  <a:pt x="1551" y="886"/>
                  <a:pt x="1559" y="886"/>
                </a:cubicBezTo>
                <a:cubicBezTo>
                  <a:pt x="1568" y="886"/>
                  <a:pt x="1574" y="879"/>
                  <a:pt x="1574" y="871"/>
                </a:cubicBezTo>
                <a:cubicBezTo>
                  <a:pt x="1574" y="863"/>
                  <a:pt x="1568" y="856"/>
                  <a:pt x="1559" y="856"/>
                </a:cubicBezTo>
                <a:close/>
                <a:moveTo>
                  <a:pt x="1559" y="889"/>
                </a:moveTo>
                <a:cubicBezTo>
                  <a:pt x="1551" y="889"/>
                  <a:pt x="1545" y="895"/>
                  <a:pt x="1545" y="904"/>
                </a:cubicBezTo>
                <a:cubicBezTo>
                  <a:pt x="1545" y="912"/>
                  <a:pt x="1551" y="918"/>
                  <a:pt x="1559" y="918"/>
                </a:cubicBezTo>
                <a:cubicBezTo>
                  <a:pt x="1568" y="918"/>
                  <a:pt x="1574" y="912"/>
                  <a:pt x="1574" y="904"/>
                </a:cubicBezTo>
                <a:cubicBezTo>
                  <a:pt x="1574" y="895"/>
                  <a:pt x="1568" y="889"/>
                  <a:pt x="1559" y="889"/>
                </a:cubicBezTo>
                <a:close/>
                <a:moveTo>
                  <a:pt x="1559" y="922"/>
                </a:moveTo>
                <a:cubicBezTo>
                  <a:pt x="1551" y="922"/>
                  <a:pt x="1545" y="928"/>
                  <a:pt x="1545" y="937"/>
                </a:cubicBezTo>
                <a:cubicBezTo>
                  <a:pt x="1545" y="945"/>
                  <a:pt x="1551" y="951"/>
                  <a:pt x="1559" y="951"/>
                </a:cubicBezTo>
                <a:cubicBezTo>
                  <a:pt x="1568" y="951"/>
                  <a:pt x="1574" y="945"/>
                  <a:pt x="1574" y="937"/>
                </a:cubicBezTo>
                <a:cubicBezTo>
                  <a:pt x="1574" y="928"/>
                  <a:pt x="1568" y="922"/>
                  <a:pt x="1559" y="922"/>
                </a:cubicBezTo>
                <a:close/>
                <a:moveTo>
                  <a:pt x="1559" y="955"/>
                </a:moveTo>
                <a:cubicBezTo>
                  <a:pt x="1551" y="955"/>
                  <a:pt x="1545" y="961"/>
                  <a:pt x="1545" y="970"/>
                </a:cubicBezTo>
                <a:cubicBezTo>
                  <a:pt x="1545" y="978"/>
                  <a:pt x="1551" y="984"/>
                  <a:pt x="1559" y="984"/>
                </a:cubicBezTo>
                <a:cubicBezTo>
                  <a:pt x="1568" y="984"/>
                  <a:pt x="1574" y="978"/>
                  <a:pt x="1574" y="970"/>
                </a:cubicBezTo>
                <a:cubicBezTo>
                  <a:pt x="1574" y="961"/>
                  <a:pt x="1568" y="955"/>
                  <a:pt x="1559" y="955"/>
                </a:cubicBezTo>
                <a:close/>
                <a:moveTo>
                  <a:pt x="1559" y="988"/>
                </a:moveTo>
                <a:cubicBezTo>
                  <a:pt x="1551" y="988"/>
                  <a:pt x="1545" y="994"/>
                  <a:pt x="1545" y="1002"/>
                </a:cubicBezTo>
                <a:cubicBezTo>
                  <a:pt x="1545" y="1011"/>
                  <a:pt x="1551" y="1017"/>
                  <a:pt x="1559" y="1017"/>
                </a:cubicBezTo>
                <a:cubicBezTo>
                  <a:pt x="1568" y="1017"/>
                  <a:pt x="1574" y="1011"/>
                  <a:pt x="1574" y="1002"/>
                </a:cubicBezTo>
                <a:cubicBezTo>
                  <a:pt x="1574" y="994"/>
                  <a:pt x="1568" y="988"/>
                  <a:pt x="1559" y="988"/>
                </a:cubicBezTo>
                <a:close/>
                <a:moveTo>
                  <a:pt x="1559" y="1021"/>
                </a:moveTo>
                <a:cubicBezTo>
                  <a:pt x="1551" y="1021"/>
                  <a:pt x="1545" y="1027"/>
                  <a:pt x="1545" y="1035"/>
                </a:cubicBezTo>
                <a:cubicBezTo>
                  <a:pt x="1545" y="1044"/>
                  <a:pt x="1551" y="1050"/>
                  <a:pt x="1559" y="1050"/>
                </a:cubicBezTo>
                <a:cubicBezTo>
                  <a:pt x="1568" y="1050"/>
                  <a:pt x="1574" y="1044"/>
                  <a:pt x="1574" y="1035"/>
                </a:cubicBezTo>
                <a:cubicBezTo>
                  <a:pt x="1574" y="1027"/>
                  <a:pt x="1568" y="1021"/>
                  <a:pt x="1559" y="1021"/>
                </a:cubicBezTo>
                <a:close/>
                <a:moveTo>
                  <a:pt x="1559" y="1053"/>
                </a:moveTo>
                <a:cubicBezTo>
                  <a:pt x="1551" y="1053"/>
                  <a:pt x="1545" y="1060"/>
                  <a:pt x="1545" y="1068"/>
                </a:cubicBezTo>
                <a:cubicBezTo>
                  <a:pt x="1545" y="1076"/>
                  <a:pt x="1551" y="1083"/>
                  <a:pt x="1559" y="1083"/>
                </a:cubicBezTo>
                <a:cubicBezTo>
                  <a:pt x="1568" y="1083"/>
                  <a:pt x="1574" y="1076"/>
                  <a:pt x="1574" y="1068"/>
                </a:cubicBezTo>
                <a:cubicBezTo>
                  <a:pt x="1574" y="1060"/>
                  <a:pt x="1568" y="1053"/>
                  <a:pt x="1559" y="1053"/>
                </a:cubicBezTo>
                <a:close/>
                <a:moveTo>
                  <a:pt x="1559" y="1086"/>
                </a:moveTo>
                <a:cubicBezTo>
                  <a:pt x="1551" y="1086"/>
                  <a:pt x="1545" y="1093"/>
                  <a:pt x="1545" y="1101"/>
                </a:cubicBezTo>
                <a:cubicBezTo>
                  <a:pt x="1545" y="1109"/>
                  <a:pt x="1551" y="1116"/>
                  <a:pt x="1559" y="1116"/>
                </a:cubicBezTo>
                <a:cubicBezTo>
                  <a:pt x="1568" y="1116"/>
                  <a:pt x="1574" y="1109"/>
                  <a:pt x="1574" y="1101"/>
                </a:cubicBezTo>
                <a:cubicBezTo>
                  <a:pt x="1574" y="1093"/>
                  <a:pt x="1568" y="1086"/>
                  <a:pt x="1559" y="1086"/>
                </a:cubicBezTo>
                <a:close/>
                <a:moveTo>
                  <a:pt x="1559" y="1119"/>
                </a:moveTo>
                <a:cubicBezTo>
                  <a:pt x="1551" y="1119"/>
                  <a:pt x="1545" y="1126"/>
                  <a:pt x="1545" y="1134"/>
                </a:cubicBezTo>
                <a:cubicBezTo>
                  <a:pt x="1545" y="1142"/>
                  <a:pt x="1551" y="1149"/>
                  <a:pt x="1559" y="1149"/>
                </a:cubicBezTo>
                <a:cubicBezTo>
                  <a:pt x="1568" y="1149"/>
                  <a:pt x="1574" y="1142"/>
                  <a:pt x="1574" y="1134"/>
                </a:cubicBezTo>
                <a:cubicBezTo>
                  <a:pt x="1574" y="1126"/>
                  <a:pt x="1568" y="1119"/>
                  <a:pt x="1559" y="1119"/>
                </a:cubicBezTo>
                <a:close/>
                <a:moveTo>
                  <a:pt x="1559" y="1152"/>
                </a:moveTo>
                <a:cubicBezTo>
                  <a:pt x="1551" y="1152"/>
                  <a:pt x="1545" y="1159"/>
                  <a:pt x="1545" y="1167"/>
                </a:cubicBezTo>
                <a:cubicBezTo>
                  <a:pt x="1545" y="1175"/>
                  <a:pt x="1551" y="1182"/>
                  <a:pt x="1559" y="1182"/>
                </a:cubicBezTo>
                <a:cubicBezTo>
                  <a:pt x="1568" y="1182"/>
                  <a:pt x="1574" y="1175"/>
                  <a:pt x="1574" y="1167"/>
                </a:cubicBezTo>
                <a:cubicBezTo>
                  <a:pt x="1574" y="1159"/>
                  <a:pt x="1568" y="1152"/>
                  <a:pt x="1559" y="1152"/>
                </a:cubicBezTo>
                <a:close/>
                <a:moveTo>
                  <a:pt x="1559" y="1185"/>
                </a:moveTo>
                <a:cubicBezTo>
                  <a:pt x="1551" y="1185"/>
                  <a:pt x="1545" y="1192"/>
                  <a:pt x="1545" y="1200"/>
                </a:cubicBezTo>
                <a:cubicBezTo>
                  <a:pt x="1545" y="1208"/>
                  <a:pt x="1551" y="1215"/>
                  <a:pt x="1559" y="1215"/>
                </a:cubicBezTo>
                <a:cubicBezTo>
                  <a:pt x="1568" y="1215"/>
                  <a:pt x="1574" y="1208"/>
                  <a:pt x="1574" y="1200"/>
                </a:cubicBezTo>
                <a:cubicBezTo>
                  <a:pt x="1574" y="1192"/>
                  <a:pt x="1568" y="1185"/>
                  <a:pt x="1559" y="1185"/>
                </a:cubicBezTo>
                <a:close/>
                <a:moveTo>
                  <a:pt x="1559" y="1218"/>
                </a:moveTo>
                <a:cubicBezTo>
                  <a:pt x="1551" y="1218"/>
                  <a:pt x="1545" y="1225"/>
                  <a:pt x="1545" y="1233"/>
                </a:cubicBezTo>
                <a:cubicBezTo>
                  <a:pt x="1545" y="1241"/>
                  <a:pt x="1551" y="1248"/>
                  <a:pt x="1559" y="1248"/>
                </a:cubicBezTo>
                <a:cubicBezTo>
                  <a:pt x="1568" y="1248"/>
                  <a:pt x="1574" y="1241"/>
                  <a:pt x="1574" y="1233"/>
                </a:cubicBezTo>
                <a:cubicBezTo>
                  <a:pt x="1574" y="1225"/>
                  <a:pt x="1568" y="1218"/>
                  <a:pt x="1559" y="1218"/>
                </a:cubicBezTo>
                <a:close/>
                <a:moveTo>
                  <a:pt x="1559" y="1251"/>
                </a:moveTo>
                <a:cubicBezTo>
                  <a:pt x="1551" y="1251"/>
                  <a:pt x="1545" y="1258"/>
                  <a:pt x="1545" y="1266"/>
                </a:cubicBezTo>
                <a:cubicBezTo>
                  <a:pt x="1545" y="1274"/>
                  <a:pt x="1551" y="1281"/>
                  <a:pt x="1559" y="1281"/>
                </a:cubicBezTo>
                <a:cubicBezTo>
                  <a:pt x="1568" y="1281"/>
                  <a:pt x="1574" y="1274"/>
                  <a:pt x="1574" y="1266"/>
                </a:cubicBezTo>
                <a:cubicBezTo>
                  <a:pt x="1574" y="1258"/>
                  <a:pt x="1568" y="1251"/>
                  <a:pt x="1559" y="1251"/>
                </a:cubicBezTo>
                <a:close/>
                <a:moveTo>
                  <a:pt x="1559" y="1284"/>
                </a:moveTo>
                <a:cubicBezTo>
                  <a:pt x="1551" y="1284"/>
                  <a:pt x="1545" y="1291"/>
                  <a:pt x="1545" y="1299"/>
                </a:cubicBezTo>
                <a:cubicBezTo>
                  <a:pt x="1545" y="1307"/>
                  <a:pt x="1551" y="1314"/>
                  <a:pt x="1559" y="1314"/>
                </a:cubicBezTo>
                <a:cubicBezTo>
                  <a:pt x="1568" y="1314"/>
                  <a:pt x="1574" y="1307"/>
                  <a:pt x="1574" y="1299"/>
                </a:cubicBezTo>
                <a:cubicBezTo>
                  <a:pt x="1574" y="1291"/>
                  <a:pt x="1568" y="1284"/>
                  <a:pt x="1559" y="1284"/>
                </a:cubicBezTo>
                <a:close/>
                <a:moveTo>
                  <a:pt x="1559" y="1317"/>
                </a:moveTo>
                <a:cubicBezTo>
                  <a:pt x="1551" y="1317"/>
                  <a:pt x="1545" y="1323"/>
                  <a:pt x="1545" y="1332"/>
                </a:cubicBezTo>
                <a:cubicBezTo>
                  <a:pt x="1545" y="1340"/>
                  <a:pt x="1551" y="1346"/>
                  <a:pt x="1559" y="1346"/>
                </a:cubicBezTo>
                <a:cubicBezTo>
                  <a:pt x="1568" y="1346"/>
                  <a:pt x="1574" y="1340"/>
                  <a:pt x="1574" y="1332"/>
                </a:cubicBezTo>
                <a:cubicBezTo>
                  <a:pt x="1574" y="1323"/>
                  <a:pt x="1568" y="1317"/>
                  <a:pt x="1559" y="1317"/>
                </a:cubicBezTo>
                <a:close/>
                <a:moveTo>
                  <a:pt x="1559" y="1350"/>
                </a:moveTo>
                <a:cubicBezTo>
                  <a:pt x="1551" y="1350"/>
                  <a:pt x="1545" y="1356"/>
                  <a:pt x="1545" y="1365"/>
                </a:cubicBezTo>
                <a:cubicBezTo>
                  <a:pt x="1545" y="1373"/>
                  <a:pt x="1551" y="1379"/>
                  <a:pt x="1559" y="1379"/>
                </a:cubicBezTo>
                <a:cubicBezTo>
                  <a:pt x="1568" y="1379"/>
                  <a:pt x="1574" y="1373"/>
                  <a:pt x="1574" y="1365"/>
                </a:cubicBezTo>
                <a:cubicBezTo>
                  <a:pt x="1574" y="1356"/>
                  <a:pt x="1568" y="1350"/>
                  <a:pt x="1559" y="1350"/>
                </a:cubicBezTo>
                <a:close/>
                <a:moveTo>
                  <a:pt x="1559" y="1383"/>
                </a:moveTo>
                <a:cubicBezTo>
                  <a:pt x="1551" y="1383"/>
                  <a:pt x="1545" y="1389"/>
                  <a:pt x="1545" y="1397"/>
                </a:cubicBezTo>
                <a:cubicBezTo>
                  <a:pt x="1545" y="1406"/>
                  <a:pt x="1551" y="1412"/>
                  <a:pt x="1559" y="1412"/>
                </a:cubicBezTo>
                <a:cubicBezTo>
                  <a:pt x="1568" y="1412"/>
                  <a:pt x="1574" y="1406"/>
                  <a:pt x="1574" y="1397"/>
                </a:cubicBezTo>
                <a:cubicBezTo>
                  <a:pt x="1574" y="1389"/>
                  <a:pt x="1568" y="1383"/>
                  <a:pt x="1559" y="1383"/>
                </a:cubicBezTo>
                <a:close/>
                <a:moveTo>
                  <a:pt x="1559" y="1416"/>
                </a:moveTo>
                <a:cubicBezTo>
                  <a:pt x="1551" y="1416"/>
                  <a:pt x="1545" y="1422"/>
                  <a:pt x="1545" y="1430"/>
                </a:cubicBezTo>
                <a:cubicBezTo>
                  <a:pt x="1545" y="1439"/>
                  <a:pt x="1551" y="1445"/>
                  <a:pt x="1559" y="1445"/>
                </a:cubicBezTo>
                <a:cubicBezTo>
                  <a:pt x="1568" y="1445"/>
                  <a:pt x="1574" y="1439"/>
                  <a:pt x="1574" y="1430"/>
                </a:cubicBezTo>
                <a:cubicBezTo>
                  <a:pt x="1574" y="1422"/>
                  <a:pt x="1568" y="1416"/>
                  <a:pt x="1559" y="1416"/>
                </a:cubicBezTo>
                <a:close/>
                <a:moveTo>
                  <a:pt x="1592" y="0"/>
                </a:moveTo>
                <a:cubicBezTo>
                  <a:pt x="1584" y="0"/>
                  <a:pt x="1577" y="7"/>
                  <a:pt x="1577" y="15"/>
                </a:cubicBezTo>
                <a:cubicBezTo>
                  <a:pt x="1577" y="23"/>
                  <a:pt x="1584" y="30"/>
                  <a:pt x="1592" y="30"/>
                </a:cubicBezTo>
                <a:cubicBezTo>
                  <a:pt x="1600" y="30"/>
                  <a:pt x="1607" y="23"/>
                  <a:pt x="1607" y="15"/>
                </a:cubicBezTo>
                <a:cubicBezTo>
                  <a:pt x="1607" y="7"/>
                  <a:pt x="1600" y="0"/>
                  <a:pt x="1592" y="0"/>
                </a:cubicBezTo>
                <a:close/>
                <a:moveTo>
                  <a:pt x="1592" y="33"/>
                </a:moveTo>
                <a:cubicBezTo>
                  <a:pt x="1584" y="33"/>
                  <a:pt x="1577" y="40"/>
                  <a:pt x="1577" y="48"/>
                </a:cubicBezTo>
                <a:cubicBezTo>
                  <a:pt x="1577" y="56"/>
                  <a:pt x="1584" y="63"/>
                  <a:pt x="1592" y="63"/>
                </a:cubicBezTo>
                <a:cubicBezTo>
                  <a:pt x="1600" y="63"/>
                  <a:pt x="1607" y="56"/>
                  <a:pt x="1607" y="48"/>
                </a:cubicBezTo>
                <a:cubicBezTo>
                  <a:pt x="1607" y="40"/>
                  <a:pt x="1600" y="33"/>
                  <a:pt x="1592" y="33"/>
                </a:cubicBezTo>
                <a:close/>
                <a:moveTo>
                  <a:pt x="1592" y="66"/>
                </a:moveTo>
                <a:cubicBezTo>
                  <a:pt x="1584" y="66"/>
                  <a:pt x="1577" y="72"/>
                  <a:pt x="1577" y="81"/>
                </a:cubicBezTo>
                <a:cubicBezTo>
                  <a:pt x="1577" y="89"/>
                  <a:pt x="1584" y="95"/>
                  <a:pt x="1592" y="95"/>
                </a:cubicBezTo>
                <a:cubicBezTo>
                  <a:pt x="1600" y="95"/>
                  <a:pt x="1607" y="89"/>
                  <a:pt x="1607" y="81"/>
                </a:cubicBezTo>
                <a:cubicBezTo>
                  <a:pt x="1607" y="72"/>
                  <a:pt x="1600" y="66"/>
                  <a:pt x="1592" y="66"/>
                </a:cubicBezTo>
                <a:close/>
                <a:moveTo>
                  <a:pt x="1592" y="99"/>
                </a:moveTo>
                <a:cubicBezTo>
                  <a:pt x="1584" y="99"/>
                  <a:pt x="1577" y="105"/>
                  <a:pt x="1577" y="114"/>
                </a:cubicBezTo>
                <a:cubicBezTo>
                  <a:pt x="1577" y="122"/>
                  <a:pt x="1584" y="128"/>
                  <a:pt x="1592" y="128"/>
                </a:cubicBezTo>
                <a:cubicBezTo>
                  <a:pt x="1600" y="128"/>
                  <a:pt x="1607" y="122"/>
                  <a:pt x="1607" y="114"/>
                </a:cubicBezTo>
                <a:cubicBezTo>
                  <a:pt x="1607" y="105"/>
                  <a:pt x="1600" y="99"/>
                  <a:pt x="1592" y="99"/>
                </a:cubicBezTo>
                <a:close/>
                <a:moveTo>
                  <a:pt x="1592" y="132"/>
                </a:moveTo>
                <a:cubicBezTo>
                  <a:pt x="1584" y="132"/>
                  <a:pt x="1577" y="138"/>
                  <a:pt x="1577" y="147"/>
                </a:cubicBezTo>
                <a:cubicBezTo>
                  <a:pt x="1577" y="155"/>
                  <a:pt x="1584" y="161"/>
                  <a:pt x="1592" y="161"/>
                </a:cubicBezTo>
                <a:cubicBezTo>
                  <a:pt x="1600" y="161"/>
                  <a:pt x="1607" y="155"/>
                  <a:pt x="1607" y="147"/>
                </a:cubicBezTo>
                <a:cubicBezTo>
                  <a:pt x="1607" y="138"/>
                  <a:pt x="1600" y="132"/>
                  <a:pt x="1592" y="132"/>
                </a:cubicBezTo>
                <a:close/>
                <a:moveTo>
                  <a:pt x="1592" y="165"/>
                </a:moveTo>
                <a:cubicBezTo>
                  <a:pt x="1584" y="165"/>
                  <a:pt x="1577" y="171"/>
                  <a:pt x="1577" y="179"/>
                </a:cubicBezTo>
                <a:cubicBezTo>
                  <a:pt x="1577" y="188"/>
                  <a:pt x="1584" y="194"/>
                  <a:pt x="1592" y="194"/>
                </a:cubicBezTo>
                <a:cubicBezTo>
                  <a:pt x="1600" y="194"/>
                  <a:pt x="1607" y="188"/>
                  <a:pt x="1607" y="179"/>
                </a:cubicBezTo>
                <a:cubicBezTo>
                  <a:pt x="1607" y="171"/>
                  <a:pt x="1600" y="165"/>
                  <a:pt x="1592" y="165"/>
                </a:cubicBezTo>
                <a:close/>
                <a:moveTo>
                  <a:pt x="1592" y="198"/>
                </a:moveTo>
                <a:cubicBezTo>
                  <a:pt x="1584" y="198"/>
                  <a:pt x="1577" y="204"/>
                  <a:pt x="1577" y="212"/>
                </a:cubicBezTo>
                <a:cubicBezTo>
                  <a:pt x="1577" y="221"/>
                  <a:pt x="1584" y="227"/>
                  <a:pt x="1592" y="227"/>
                </a:cubicBezTo>
                <a:cubicBezTo>
                  <a:pt x="1600" y="227"/>
                  <a:pt x="1607" y="221"/>
                  <a:pt x="1607" y="212"/>
                </a:cubicBezTo>
                <a:cubicBezTo>
                  <a:pt x="1607" y="204"/>
                  <a:pt x="1600" y="198"/>
                  <a:pt x="1592" y="198"/>
                </a:cubicBezTo>
                <a:close/>
                <a:moveTo>
                  <a:pt x="1592" y="230"/>
                </a:moveTo>
                <a:cubicBezTo>
                  <a:pt x="1584" y="230"/>
                  <a:pt x="1577" y="237"/>
                  <a:pt x="1577" y="245"/>
                </a:cubicBezTo>
                <a:cubicBezTo>
                  <a:pt x="1577" y="253"/>
                  <a:pt x="1584" y="260"/>
                  <a:pt x="1592" y="260"/>
                </a:cubicBezTo>
                <a:cubicBezTo>
                  <a:pt x="1600" y="260"/>
                  <a:pt x="1607" y="253"/>
                  <a:pt x="1607" y="245"/>
                </a:cubicBezTo>
                <a:cubicBezTo>
                  <a:pt x="1607" y="237"/>
                  <a:pt x="1600" y="230"/>
                  <a:pt x="1592" y="230"/>
                </a:cubicBezTo>
                <a:close/>
                <a:moveTo>
                  <a:pt x="1592" y="263"/>
                </a:moveTo>
                <a:cubicBezTo>
                  <a:pt x="1584" y="263"/>
                  <a:pt x="1577" y="270"/>
                  <a:pt x="1577" y="278"/>
                </a:cubicBezTo>
                <a:cubicBezTo>
                  <a:pt x="1577" y="286"/>
                  <a:pt x="1584" y="293"/>
                  <a:pt x="1592" y="293"/>
                </a:cubicBezTo>
                <a:cubicBezTo>
                  <a:pt x="1600" y="293"/>
                  <a:pt x="1607" y="286"/>
                  <a:pt x="1607" y="278"/>
                </a:cubicBezTo>
                <a:cubicBezTo>
                  <a:pt x="1607" y="270"/>
                  <a:pt x="1600" y="263"/>
                  <a:pt x="1592" y="263"/>
                </a:cubicBezTo>
                <a:close/>
                <a:moveTo>
                  <a:pt x="1592" y="296"/>
                </a:moveTo>
                <a:cubicBezTo>
                  <a:pt x="1584" y="296"/>
                  <a:pt x="1577" y="303"/>
                  <a:pt x="1577" y="311"/>
                </a:cubicBezTo>
                <a:cubicBezTo>
                  <a:pt x="1577" y="319"/>
                  <a:pt x="1584" y="326"/>
                  <a:pt x="1592" y="326"/>
                </a:cubicBezTo>
                <a:cubicBezTo>
                  <a:pt x="1600" y="326"/>
                  <a:pt x="1607" y="319"/>
                  <a:pt x="1607" y="311"/>
                </a:cubicBezTo>
                <a:cubicBezTo>
                  <a:pt x="1607" y="303"/>
                  <a:pt x="1600" y="296"/>
                  <a:pt x="1592" y="296"/>
                </a:cubicBezTo>
                <a:close/>
                <a:moveTo>
                  <a:pt x="1592" y="329"/>
                </a:moveTo>
                <a:cubicBezTo>
                  <a:pt x="1584" y="329"/>
                  <a:pt x="1577" y="336"/>
                  <a:pt x="1577" y="344"/>
                </a:cubicBezTo>
                <a:cubicBezTo>
                  <a:pt x="1577" y="352"/>
                  <a:pt x="1584" y="359"/>
                  <a:pt x="1592" y="359"/>
                </a:cubicBezTo>
                <a:cubicBezTo>
                  <a:pt x="1600" y="359"/>
                  <a:pt x="1607" y="352"/>
                  <a:pt x="1607" y="344"/>
                </a:cubicBezTo>
                <a:cubicBezTo>
                  <a:pt x="1607" y="336"/>
                  <a:pt x="1600" y="329"/>
                  <a:pt x="1592" y="329"/>
                </a:cubicBezTo>
                <a:close/>
                <a:moveTo>
                  <a:pt x="1592" y="362"/>
                </a:moveTo>
                <a:cubicBezTo>
                  <a:pt x="1584" y="362"/>
                  <a:pt x="1577" y="369"/>
                  <a:pt x="1577" y="377"/>
                </a:cubicBezTo>
                <a:cubicBezTo>
                  <a:pt x="1577" y="385"/>
                  <a:pt x="1584" y="392"/>
                  <a:pt x="1592" y="392"/>
                </a:cubicBezTo>
                <a:cubicBezTo>
                  <a:pt x="1600" y="392"/>
                  <a:pt x="1607" y="385"/>
                  <a:pt x="1607" y="377"/>
                </a:cubicBezTo>
                <a:cubicBezTo>
                  <a:pt x="1607" y="369"/>
                  <a:pt x="1600" y="362"/>
                  <a:pt x="1592" y="362"/>
                </a:cubicBezTo>
                <a:close/>
                <a:moveTo>
                  <a:pt x="1592" y="395"/>
                </a:moveTo>
                <a:cubicBezTo>
                  <a:pt x="1584" y="395"/>
                  <a:pt x="1577" y="402"/>
                  <a:pt x="1577" y="410"/>
                </a:cubicBezTo>
                <a:cubicBezTo>
                  <a:pt x="1577" y="418"/>
                  <a:pt x="1584" y="425"/>
                  <a:pt x="1592" y="425"/>
                </a:cubicBezTo>
                <a:cubicBezTo>
                  <a:pt x="1600" y="425"/>
                  <a:pt x="1607" y="418"/>
                  <a:pt x="1607" y="410"/>
                </a:cubicBezTo>
                <a:cubicBezTo>
                  <a:pt x="1607" y="402"/>
                  <a:pt x="1600" y="395"/>
                  <a:pt x="1592" y="395"/>
                </a:cubicBezTo>
                <a:close/>
                <a:moveTo>
                  <a:pt x="1592" y="428"/>
                </a:moveTo>
                <a:cubicBezTo>
                  <a:pt x="1584" y="428"/>
                  <a:pt x="1577" y="435"/>
                  <a:pt x="1577" y="443"/>
                </a:cubicBezTo>
                <a:cubicBezTo>
                  <a:pt x="1577" y="451"/>
                  <a:pt x="1584" y="458"/>
                  <a:pt x="1592" y="458"/>
                </a:cubicBezTo>
                <a:cubicBezTo>
                  <a:pt x="1600" y="458"/>
                  <a:pt x="1607" y="451"/>
                  <a:pt x="1607" y="443"/>
                </a:cubicBezTo>
                <a:cubicBezTo>
                  <a:pt x="1607" y="435"/>
                  <a:pt x="1600" y="428"/>
                  <a:pt x="1592" y="428"/>
                </a:cubicBezTo>
                <a:close/>
                <a:moveTo>
                  <a:pt x="1592" y="461"/>
                </a:moveTo>
                <a:cubicBezTo>
                  <a:pt x="1584" y="461"/>
                  <a:pt x="1577" y="468"/>
                  <a:pt x="1577" y="476"/>
                </a:cubicBezTo>
                <a:cubicBezTo>
                  <a:pt x="1577" y="484"/>
                  <a:pt x="1584" y="491"/>
                  <a:pt x="1592" y="491"/>
                </a:cubicBezTo>
                <a:cubicBezTo>
                  <a:pt x="1600" y="491"/>
                  <a:pt x="1607" y="484"/>
                  <a:pt x="1607" y="476"/>
                </a:cubicBezTo>
                <a:cubicBezTo>
                  <a:pt x="1607" y="468"/>
                  <a:pt x="1600" y="461"/>
                  <a:pt x="1592" y="461"/>
                </a:cubicBezTo>
                <a:close/>
                <a:moveTo>
                  <a:pt x="1592" y="494"/>
                </a:moveTo>
                <a:cubicBezTo>
                  <a:pt x="1584" y="494"/>
                  <a:pt x="1577" y="500"/>
                  <a:pt x="1577" y="509"/>
                </a:cubicBezTo>
                <a:cubicBezTo>
                  <a:pt x="1577" y="517"/>
                  <a:pt x="1584" y="523"/>
                  <a:pt x="1592" y="523"/>
                </a:cubicBezTo>
                <a:cubicBezTo>
                  <a:pt x="1600" y="523"/>
                  <a:pt x="1607" y="517"/>
                  <a:pt x="1607" y="509"/>
                </a:cubicBezTo>
                <a:cubicBezTo>
                  <a:pt x="1607" y="500"/>
                  <a:pt x="1600" y="494"/>
                  <a:pt x="1592" y="494"/>
                </a:cubicBezTo>
                <a:close/>
                <a:moveTo>
                  <a:pt x="1592" y="527"/>
                </a:moveTo>
                <a:cubicBezTo>
                  <a:pt x="1584" y="527"/>
                  <a:pt x="1577" y="533"/>
                  <a:pt x="1577" y="542"/>
                </a:cubicBezTo>
                <a:cubicBezTo>
                  <a:pt x="1577" y="550"/>
                  <a:pt x="1584" y="556"/>
                  <a:pt x="1592" y="556"/>
                </a:cubicBezTo>
                <a:cubicBezTo>
                  <a:pt x="1600" y="556"/>
                  <a:pt x="1607" y="550"/>
                  <a:pt x="1607" y="542"/>
                </a:cubicBezTo>
                <a:cubicBezTo>
                  <a:pt x="1607" y="533"/>
                  <a:pt x="1600" y="527"/>
                  <a:pt x="1592" y="527"/>
                </a:cubicBezTo>
                <a:close/>
                <a:moveTo>
                  <a:pt x="1592" y="560"/>
                </a:moveTo>
                <a:cubicBezTo>
                  <a:pt x="1584" y="560"/>
                  <a:pt x="1577" y="566"/>
                  <a:pt x="1577" y="574"/>
                </a:cubicBezTo>
                <a:cubicBezTo>
                  <a:pt x="1577" y="583"/>
                  <a:pt x="1584" y="589"/>
                  <a:pt x="1592" y="589"/>
                </a:cubicBezTo>
                <a:cubicBezTo>
                  <a:pt x="1600" y="589"/>
                  <a:pt x="1607" y="583"/>
                  <a:pt x="1607" y="574"/>
                </a:cubicBezTo>
                <a:cubicBezTo>
                  <a:pt x="1607" y="566"/>
                  <a:pt x="1600" y="560"/>
                  <a:pt x="1592" y="560"/>
                </a:cubicBezTo>
                <a:close/>
                <a:moveTo>
                  <a:pt x="1592" y="593"/>
                </a:moveTo>
                <a:cubicBezTo>
                  <a:pt x="1584" y="593"/>
                  <a:pt x="1577" y="599"/>
                  <a:pt x="1577" y="607"/>
                </a:cubicBezTo>
                <a:cubicBezTo>
                  <a:pt x="1577" y="616"/>
                  <a:pt x="1584" y="622"/>
                  <a:pt x="1592" y="622"/>
                </a:cubicBezTo>
                <a:cubicBezTo>
                  <a:pt x="1600" y="622"/>
                  <a:pt x="1607" y="616"/>
                  <a:pt x="1607" y="607"/>
                </a:cubicBezTo>
                <a:cubicBezTo>
                  <a:pt x="1607" y="599"/>
                  <a:pt x="1600" y="593"/>
                  <a:pt x="1592" y="593"/>
                </a:cubicBezTo>
                <a:close/>
                <a:moveTo>
                  <a:pt x="1592" y="625"/>
                </a:moveTo>
                <a:cubicBezTo>
                  <a:pt x="1584" y="625"/>
                  <a:pt x="1577" y="632"/>
                  <a:pt x="1577" y="640"/>
                </a:cubicBezTo>
                <a:cubicBezTo>
                  <a:pt x="1577" y="648"/>
                  <a:pt x="1584" y="655"/>
                  <a:pt x="1592" y="655"/>
                </a:cubicBezTo>
                <a:cubicBezTo>
                  <a:pt x="1600" y="655"/>
                  <a:pt x="1607" y="648"/>
                  <a:pt x="1607" y="640"/>
                </a:cubicBezTo>
                <a:cubicBezTo>
                  <a:pt x="1607" y="632"/>
                  <a:pt x="1600" y="625"/>
                  <a:pt x="1592" y="625"/>
                </a:cubicBezTo>
                <a:close/>
                <a:moveTo>
                  <a:pt x="1592" y="658"/>
                </a:moveTo>
                <a:cubicBezTo>
                  <a:pt x="1584" y="658"/>
                  <a:pt x="1577" y="665"/>
                  <a:pt x="1577" y="673"/>
                </a:cubicBezTo>
                <a:cubicBezTo>
                  <a:pt x="1577" y="681"/>
                  <a:pt x="1584" y="688"/>
                  <a:pt x="1592" y="688"/>
                </a:cubicBezTo>
                <a:cubicBezTo>
                  <a:pt x="1600" y="688"/>
                  <a:pt x="1607" y="681"/>
                  <a:pt x="1607" y="673"/>
                </a:cubicBezTo>
                <a:cubicBezTo>
                  <a:pt x="1607" y="665"/>
                  <a:pt x="1600" y="658"/>
                  <a:pt x="1592" y="658"/>
                </a:cubicBezTo>
                <a:close/>
                <a:moveTo>
                  <a:pt x="1592" y="691"/>
                </a:moveTo>
                <a:cubicBezTo>
                  <a:pt x="1584" y="691"/>
                  <a:pt x="1577" y="698"/>
                  <a:pt x="1577" y="706"/>
                </a:cubicBezTo>
                <a:cubicBezTo>
                  <a:pt x="1577" y="714"/>
                  <a:pt x="1584" y="721"/>
                  <a:pt x="1592" y="721"/>
                </a:cubicBezTo>
                <a:cubicBezTo>
                  <a:pt x="1600" y="721"/>
                  <a:pt x="1607" y="714"/>
                  <a:pt x="1607" y="706"/>
                </a:cubicBezTo>
                <a:cubicBezTo>
                  <a:pt x="1607" y="698"/>
                  <a:pt x="1600" y="691"/>
                  <a:pt x="1592" y="691"/>
                </a:cubicBezTo>
                <a:close/>
                <a:moveTo>
                  <a:pt x="1592" y="724"/>
                </a:moveTo>
                <a:cubicBezTo>
                  <a:pt x="1584" y="724"/>
                  <a:pt x="1577" y="731"/>
                  <a:pt x="1577" y="739"/>
                </a:cubicBezTo>
                <a:cubicBezTo>
                  <a:pt x="1577" y="747"/>
                  <a:pt x="1584" y="754"/>
                  <a:pt x="1592" y="754"/>
                </a:cubicBezTo>
                <a:cubicBezTo>
                  <a:pt x="1600" y="754"/>
                  <a:pt x="1607" y="747"/>
                  <a:pt x="1607" y="739"/>
                </a:cubicBezTo>
                <a:cubicBezTo>
                  <a:pt x="1607" y="731"/>
                  <a:pt x="1600" y="724"/>
                  <a:pt x="1592" y="724"/>
                </a:cubicBezTo>
                <a:close/>
                <a:moveTo>
                  <a:pt x="1592" y="757"/>
                </a:moveTo>
                <a:cubicBezTo>
                  <a:pt x="1584" y="757"/>
                  <a:pt x="1577" y="764"/>
                  <a:pt x="1577" y="772"/>
                </a:cubicBezTo>
                <a:cubicBezTo>
                  <a:pt x="1577" y="780"/>
                  <a:pt x="1584" y="787"/>
                  <a:pt x="1592" y="787"/>
                </a:cubicBezTo>
                <a:cubicBezTo>
                  <a:pt x="1600" y="787"/>
                  <a:pt x="1607" y="780"/>
                  <a:pt x="1607" y="772"/>
                </a:cubicBezTo>
                <a:cubicBezTo>
                  <a:pt x="1607" y="764"/>
                  <a:pt x="1600" y="757"/>
                  <a:pt x="1592" y="757"/>
                </a:cubicBezTo>
                <a:close/>
                <a:moveTo>
                  <a:pt x="1592" y="790"/>
                </a:moveTo>
                <a:cubicBezTo>
                  <a:pt x="1584" y="790"/>
                  <a:pt x="1577" y="797"/>
                  <a:pt x="1577" y="805"/>
                </a:cubicBezTo>
                <a:cubicBezTo>
                  <a:pt x="1577" y="813"/>
                  <a:pt x="1584" y="820"/>
                  <a:pt x="1592" y="820"/>
                </a:cubicBezTo>
                <a:cubicBezTo>
                  <a:pt x="1600" y="820"/>
                  <a:pt x="1607" y="813"/>
                  <a:pt x="1607" y="805"/>
                </a:cubicBezTo>
                <a:cubicBezTo>
                  <a:pt x="1607" y="797"/>
                  <a:pt x="1600" y="790"/>
                  <a:pt x="1592" y="790"/>
                </a:cubicBezTo>
                <a:close/>
                <a:moveTo>
                  <a:pt x="1592" y="823"/>
                </a:moveTo>
                <a:cubicBezTo>
                  <a:pt x="1584" y="823"/>
                  <a:pt x="1577" y="830"/>
                  <a:pt x="1577" y="838"/>
                </a:cubicBezTo>
                <a:cubicBezTo>
                  <a:pt x="1577" y="846"/>
                  <a:pt x="1584" y="853"/>
                  <a:pt x="1592" y="853"/>
                </a:cubicBezTo>
                <a:cubicBezTo>
                  <a:pt x="1600" y="853"/>
                  <a:pt x="1607" y="846"/>
                  <a:pt x="1607" y="838"/>
                </a:cubicBezTo>
                <a:cubicBezTo>
                  <a:pt x="1607" y="830"/>
                  <a:pt x="1600" y="823"/>
                  <a:pt x="1592" y="823"/>
                </a:cubicBezTo>
                <a:close/>
                <a:moveTo>
                  <a:pt x="1592" y="856"/>
                </a:moveTo>
                <a:cubicBezTo>
                  <a:pt x="1584" y="856"/>
                  <a:pt x="1577" y="863"/>
                  <a:pt x="1577" y="871"/>
                </a:cubicBezTo>
                <a:cubicBezTo>
                  <a:pt x="1577" y="879"/>
                  <a:pt x="1584" y="886"/>
                  <a:pt x="1592" y="886"/>
                </a:cubicBezTo>
                <a:cubicBezTo>
                  <a:pt x="1600" y="886"/>
                  <a:pt x="1607" y="879"/>
                  <a:pt x="1607" y="871"/>
                </a:cubicBezTo>
                <a:cubicBezTo>
                  <a:pt x="1607" y="863"/>
                  <a:pt x="1600" y="856"/>
                  <a:pt x="1592" y="856"/>
                </a:cubicBezTo>
                <a:close/>
                <a:moveTo>
                  <a:pt x="1592" y="889"/>
                </a:moveTo>
                <a:cubicBezTo>
                  <a:pt x="1584" y="889"/>
                  <a:pt x="1577" y="895"/>
                  <a:pt x="1577" y="904"/>
                </a:cubicBezTo>
                <a:cubicBezTo>
                  <a:pt x="1577" y="912"/>
                  <a:pt x="1584" y="918"/>
                  <a:pt x="1592" y="918"/>
                </a:cubicBezTo>
                <a:cubicBezTo>
                  <a:pt x="1600" y="918"/>
                  <a:pt x="1607" y="912"/>
                  <a:pt x="1607" y="904"/>
                </a:cubicBezTo>
                <a:cubicBezTo>
                  <a:pt x="1607" y="895"/>
                  <a:pt x="1600" y="889"/>
                  <a:pt x="1592" y="889"/>
                </a:cubicBezTo>
                <a:close/>
                <a:moveTo>
                  <a:pt x="1592" y="922"/>
                </a:moveTo>
                <a:cubicBezTo>
                  <a:pt x="1584" y="922"/>
                  <a:pt x="1577" y="928"/>
                  <a:pt x="1577" y="937"/>
                </a:cubicBezTo>
                <a:cubicBezTo>
                  <a:pt x="1577" y="945"/>
                  <a:pt x="1584" y="951"/>
                  <a:pt x="1592" y="951"/>
                </a:cubicBezTo>
                <a:cubicBezTo>
                  <a:pt x="1600" y="951"/>
                  <a:pt x="1607" y="945"/>
                  <a:pt x="1607" y="937"/>
                </a:cubicBezTo>
                <a:cubicBezTo>
                  <a:pt x="1607" y="928"/>
                  <a:pt x="1600" y="922"/>
                  <a:pt x="1592" y="922"/>
                </a:cubicBezTo>
                <a:close/>
                <a:moveTo>
                  <a:pt x="1592" y="955"/>
                </a:moveTo>
                <a:cubicBezTo>
                  <a:pt x="1584" y="955"/>
                  <a:pt x="1577" y="961"/>
                  <a:pt x="1577" y="970"/>
                </a:cubicBezTo>
                <a:cubicBezTo>
                  <a:pt x="1577" y="978"/>
                  <a:pt x="1584" y="984"/>
                  <a:pt x="1592" y="984"/>
                </a:cubicBezTo>
                <a:cubicBezTo>
                  <a:pt x="1600" y="984"/>
                  <a:pt x="1607" y="978"/>
                  <a:pt x="1607" y="970"/>
                </a:cubicBezTo>
                <a:cubicBezTo>
                  <a:pt x="1607" y="961"/>
                  <a:pt x="1600" y="955"/>
                  <a:pt x="1592" y="955"/>
                </a:cubicBezTo>
                <a:close/>
                <a:moveTo>
                  <a:pt x="1592" y="988"/>
                </a:moveTo>
                <a:cubicBezTo>
                  <a:pt x="1584" y="988"/>
                  <a:pt x="1577" y="994"/>
                  <a:pt x="1577" y="1002"/>
                </a:cubicBezTo>
                <a:cubicBezTo>
                  <a:pt x="1577" y="1011"/>
                  <a:pt x="1584" y="1017"/>
                  <a:pt x="1592" y="1017"/>
                </a:cubicBezTo>
                <a:cubicBezTo>
                  <a:pt x="1600" y="1017"/>
                  <a:pt x="1607" y="1011"/>
                  <a:pt x="1607" y="1002"/>
                </a:cubicBezTo>
                <a:cubicBezTo>
                  <a:pt x="1607" y="994"/>
                  <a:pt x="1600" y="988"/>
                  <a:pt x="1592" y="988"/>
                </a:cubicBezTo>
                <a:close/>
                <a:moveTo>
                  <a:pt x="1592" y="1021"/>
                </a:moveTo>
                <a:cubicBezTo>
                  <a:pt x="1584" y="1021"/>
                  <a:pt x="1577" y="1027"/>
                  <a:pt x="1577" y="1035"/>
                </a:cubicBezTo>
                <a:cubicBezTo>
                  <a:pt x="1577" y="1044"/>
                  <a:pt x="1584" y="1050"/>
                  <a:pt x="1592" y="1050"/>
                </a:cubicBezTo>
                <a:cubicBezTo>
                  <a:pt x="1600" y="1050"/>
                  <a:pt x="1607" y="1044"/>
                  <a:pt x="1607" y="1035"/>
                </a:cubicBezTo>
                <a:cubicBezTo>
                  <a:pt x="1607" y="1027"/>
                  <a:pt x="1600" y="1021"/>
                  <a:pt x="1592" y="1021"/>
                </a:cubicBezTo>
                <a:close/>
                <a:moveTo>
                  <a:pt x="1592" y="1053"/>
                </a:moveTo>
                <a:cubicBezTo>
                  <a:pt x="1584" y="1053"/>
                  <a:pt x="1577" y="1060"/>
                  <a:pt x="1577" y="1068"/>
                </a:cubicBezTo>
                <a:cubicBezTo>
                  <a:pt x="1577" y="1076"/>
                  <a:pt x="1584" y="1083"/>
                  <a:pt x="1592" y="1083"/>
                </a:cubicBezTo>
                <a:cubicBezTo>
                  <a:pt x="1600" y="1083"/>
                  <a:pt x="1607" y="1076"/>
                  <a:pt x="1607" y="1068"/>
                </a:cubicBezTo>
                <a:cubicBezTo>
                  <a:pt x="1607" y="1060"/>
                  <a:pt x="1600" y="1053"/>
                  <a:pt x="1592" y="1053"/>
                </a:cubicBezTo>
                <a:close/>
                <a:moveTo>
                  <a:pt x="1592" y="1086"/>
                </a:moveTo>
                <a:cubicBezTo>
                  <a:pt x="1584" y="1086"/>
                  <a:pt x="1577" y="1093"/>
                  <a:pt x="1577" y="1101"/>
                </a:cubicBezTo>
                <a:cubicBezTo>
                  <a:pt x="1577" y="1109"/>
                  <a:pt x="1584" y="1116"/>
                  <a:pt x="1592" y="1116"/>
                </a:cubicBezTo>
                <a:cubicBezTo>
                  <a:pt x="1600" y="1116"/>
                  <a:pt x="1607" y="1109"/>
                  <a:pt x="1607" y="1101"/>
                </a:cubicBezTo>
                <a:cubicBezTo>
                  <a:pt x="1607" y="1093"/>
                  <a:pt x="1600" y="1086"/>
                  <a:pt x="1592" y="1086"/>
                </a:cubicBezTo>
                <a:close/>
                <a:moveTo>
                  <a:pt x="1592" y="1119"/>
                </a:moveTo>
                <a:cubicBezTo>
                  <a:pt x="1584" y="1119"/>
                  <a:pt x="1577" y="1126"/>
                  <a:pt x="1577" y="1134"/>
                </a:cubicBezTo>
                <a:cubicBezTo>
                  <a:pt x="1577" y="1142"/>
                  <a:pt x="1584" y="1149"/>
                  <a:pt x="1592" y="1149"/>
                </a:cubicBezTo>
                <a:cubicBezTo>
                  <a:pt x="1600" y="1149"/>
                  <a:pt x="1607" y="1142"/>
                  <a:pt x="1607" y="1134"/>
                </a:cubicBezTo>
                <a:cubicBezTo>
                  <a:pt x="1607" y="1126"/>
                  <a:pt x="1600" y="1119"/>
                  <a:pt x="1592" y="1119"/>
                </a:cubicBezTo>
                <a:close/>
                <a:moveTo>
                  <a:pt x="1592" y="1152"/>
                </a:moveTo>
                <a:cubicBezTo>
                  <a:pt x="1584" y="1152"/>
                  <a:pt x="1577" y="1159"/>
                  <a:pt x="1577" y="1167"/>
                </a:cubicBezTo>
                <a:cubicBezTo>
                  <a:pt x="1577" y="1175"/>
                  <a:pt x="1584" y="1182"/>
                  <a:pt x="1592" y="1182"/>
                </a:cubicBezTo>
                <a:cubicBezTo>
                  <a:pt x="1600" y="1182"/>
                  <a:pt x="1607" y="1175"/>
                  <a:pt x="1607" y="1167"/>
                </a:cubicBezTo>
                <a:cubicBezTo>
                  <a:pt x="1607" y="1159"/>
                  <a:pt x="1600" y="1152"/>
                  <a:pt x="1592" y="1152"/>
                </a:cubicBezTo>
                <a:close/>
                <a:moveTo>
                  <a:pt x="1592" y="1185"/>
                </a:moveTo>
                <a:cubicBezTo>
                  <a:pt x="1584" y="1185"/>
                  <a:pt x="1577" y="1192"/>
                  <a:pt x="1577" y="1200"/>
                </a:cubicBezTo>
                <a:cubicBezTo>
                  <a:pt x="1577" y="1208"/>
                  <a:pt x="1584" y="1215"/>
                  <a:pt x="1592" y="1215"/>
                </a:cubicBezTo>
                <a:cubicBezTo>
                  <a:pt x="1600" y="1215"/>
                  <a:pt x="1607" y="1208"/>
                  <a:pt x="1607" y="1200"/>
                </a:cubicBezTo>
                <a:cubicBezTo>
                  <a:pt x="1607" y="1192"/>
                  <a:pt x="1600" y="1185"/>
                  <a:pt x="1592" y="1185"/>
                </a:cubicBezTo>
                <a:close/>
                <a:moveTo>
                  <a:pt x="1592" y="1218"/>
                </a:moveTo>
                <a:cubicBezTo>
                  <a:pt x="1584" y="1218"/>
                  <a:pt x="1577" y="1225"/>
                  <a:pt x="1577" y="1233"/>
                </a:cubicBezTo>
                <a:cubicBezTo>
                  <a:pt x="1577" y="1241"/>
                  <a:pt x="1584" y="1248"/>
                  <a:pt x="1592" y="1248"/>
                </a:cubicBezTo>
                <a:cubicBezTo>
                  <a:pt x="1600" y="1248"/>
                  <a:pt x="1607" y="1241"/>
                  <a:pt x="1607" y="1233"/>
                </a:cubicBezTo>
                <a:cubicBezTo>
                  <a:pt x="1607" y="1225"/>
                  <a:pt x="1600" y="1218"/>
                  <a:pt x="1592" y="1218"/>
                </a:cubicBezTo>
                <a:close/>
                <a:moveTo>
                  <a:pt x="1592" y="1251"/>
                </a:moveTo>
                <a:cubicBezTo>
                  <a:pt x="1584" y="1251"/>
                  <a:pt x="1577" y="1258"/>
                  <a:pt x="1577" y="1266"/>
                </a:cubicBezTo>
                <a:cubicBezTo>
                  <a:pt x="1577" y="1274"/>
                  <a:pt x="1584" y="1281"/>
                  <a:pt x="1592" y="1281"/>
                </a:cubicBezTo>
                <a:cubicBezTo>
                  <a:pt x="1600" y="1281"/>
                  <a:pt x="1607" y="1274"/>
                  <a:pt x="1607" y="1266"/>
                </a:cubicBezTo>
                <a:cubicBezTo>
                  <a:pt x="1607" y="1258"/>
                  <a:pt x="1600" y="1251"/>
                  <a:pt x="1592" y="1251"/>
                </a:cubicBezTo>
                <a:close/>
                <a:moveTo>
                  <a:pt x="1592" y="1284"/>
                </a:moveTo>
                <a:cubicBezTo>
                  <a:pt x="1584" y="1284"/>
                  <a:pt x="1577" y="1291"/>
                  <a:pt x="1577" y="1299"/>
                </a:cubicBezTo>
                <a:cubicBezTo>
                  <a:pt x="1577" y="1307"/>
                  <a:pt x="1584" y="1314"/>
                  <a:pt x="1592" y="1314"/>
                </a:cubicBezTo>
                <a:cubicBezTo>
                  <a:pt x="1600" y="1314"/>
                  <a:pt x="1607" y="1307"/>
                  <a:pt x="1607" y="1299"/>
                </a:cubicBezTo>
                <a:cubicBezTo>
                  <a:pt x="1607" y="1291"/>
                  <a:pt x="1600" y="1284"/>
                  <a:pt x="1592" y="1284"/>
                </a:cubicBezTo>
                <a:close/>
                <a:moveTo>
                  <a:pt x="1592" y="1317"/>
                </a:moveTo>
                <a:cubicBezTo>
                  <a:pt x="1584" y="1317"/>
                  <a:pt x="1577" y="1323"/>
                  <a:pt x="1577" y="1332"/>
                </a:cubicBezTo>
                <a:cubicBezTo>
                  <a:pt x="1577" y="1340"/>
                  <a:pt x="1584" y="1346"/>
                  <a:pt x="1592" y="1346"/>
                </a:cubicBezTo>
                <a:cubicBezTo>
                  <a:pt x="1600" y="1346"/>
                  <a:pt x="1607" y="1340"/>
                  <a:pt x="1607" y="1332"/>
                </a:cubicBezTo>
                <a:cubicBezTo>
                  <a:pt x="1607" y="1323"/>
                  <a:pt x="1600" y="1317"/>
                  <a:pt x="1592" y="1317"/>
                </a:cubicBezTo>
                <a:close/>
                <a:moveTo>
                  <a:pt x="1592" y="1350"/>
                </a:moveTo>
                <a:cubicBezTo>
                  <a:pt x="1584" y="1350"/>
                  <a:pt x="1577" y="1356"/>
                  <a:pt x="1577" y="1365"/>
                </a:cubicBezTo>
                <a:cubicBezTo>
                  <a:pt x="1577" y="1373"/>
                  <a:pt x="1584" y="1379"/>
                  <a:pt x="1592" y="1379"/>
                </a:cubicBezTo>
                <a:cubicBezTo>
                  <a:pt x="1600" y="1379"/>
                  <a:pt x="1607" y="1373"/>
                  <a:pt x="1607" y="1365"/>
                </a:cubicBezTo>
                <a:cubicBezTo>
                  <a:pt x="1607" y="1356"/>
                  <a:pt x="1600" y="1350"/>
                  <a:pt x="1592" y="1350"/>
                </a:cubicBezTo>
                <a:close/>
                <a:moveTo>
                  <a:pt x="1592" y="1383"/>
                </a:moveTo>
                <a:cubicBezTo>
                  <a:pt x="1584" y="1383"/>
                  <a:pt x="1577" y="1389"/>
                  <a:pt x="1577" y="1397"/>
                </a:cubicBezTo>
                <a:cubicBezTo>
                  <a:pt x="1577" y="1406"/>
                  <a:pt x="1584" y="1412"/>
                  <a:pt x="1592" y="1412"/>
                </a:cubicBezTo>
                <a:cubicBezTo>
                  <a:pt x="1600" y="1412"/>
                  <a:pt x="1607" y="1406"/>
                  <a:pt x="1607" y="1397"/>
                </a:cubicBezTo>
                <a:cubicBezTo>
                  <a:pt x="1607" y="1389"/>
                  <a:pt x="1600" y="1383"/>
                  <a:pt x="1592" y="1383"/>
                </a:cubicBezTo>
                <a:close/>
                <a:moveTo>
                  <a:pt x="1592" y="1416"/>
                </a:moveTo>
                <a:cubicBezTo>
                  <a:pt x="1584" y="1416"/>
                  <a:pt x="1577" y="1422"/>
                  <a:pt x="1577" y="1430"/>
                </a:cubicBezTo>
                <a:cubicBezTo>
                  <a:pt x="1577" y="1439"/>
                  <a:pt x="1584" y="1445"/>
                  <a:pt x="1592" y="1445"/>
                </a:cubicBezTo>
                <a:cubicBezTo>
                  <a:pt x="1600" y="1445"/>
                  <a:pt x="1607" y="1439"/>
                  <a:pt x="1607" y="1430"/>
                </a:cubicBezTo>
                <a:cubicBezTo>
                  <a:pt x="1607" y="1422"/>
                  <a:pt x="1600" y="1416"/>
                  <a:pt x="1592" y="1416"/>
                </a:cubicBezTo>
                <a:close/>
                <a:moveTo>
                  <a:pt x="1625" y="0"/>
                </a:moveTo>
                <a:cubicBezTo>
                  <a:pt x="1617" y="0"/>
                  <a:pt x="1610" y="7"/>
                  <a:pt x="1610" y="15"/>
                </a:cubicBezTo>
                <a:cubicBezTo>
                  <a:pt x="1610" y="23"/>
                  <a:pt x="1617" y="30"/>
                  <a:pt x="1625" y="30"/>
                </a:cubicBezTo>
                <a:cubicBezTo>
                  <a:pt x="1633" y="30"/>
                  <a:pt x="1640" y="23"/>
                  <a:pt x="1640" y="15"/>
                </a:cubicBezTo>
                <a:cubicBezTo>
                  <a:pt x="1640" y="7"/>
                  <a:pt x="1633" y="0"/>
                  <a:pt x="1625" y="0"/>
                </a:cubicBezTo>
                <a:close/>
                <a:moveTo>
                  <a:pt x="1625" y="33"/>
                </a:moveTo>
                <a:cubicBezTo>
                  <a:pt x="1617" y="33"/>
                  <a:pt x="1610" y="40"/>
                  <a:pt x="1610" y="48"/>
                </a:cubicBezTo>
                <a:cubicBezTo>
                  <a:pt x="1610" y="56"/>
                  <a:pt x="1617" y="63"/>
                  <a:pt x="1625" y="63"/>
                </a:cubicBezTo>
                <a:cubicBezTo>
                  <a:pt x="1633" y="63"/>
                  <a:pt x="1640" y="56"/>
                  <a:pt x="1640" y="48"/>
                </a:cubicBezTo>
                <a:cubicBezTo>
                  <a:pt x="1640" y="40"/>
                  <a:pt x="1633" y="33"/>
                  <a:pt x="1625" y="33"/>
                </a:cubicBezTo>
                <a:close/>
                <a:moveTo>
                  <a:pt x="1625" y="66"/>
                </a:moveTo>
                <a:cubicBezTo>
                  <a:pt x="1617" y="66"/>
                  <a:pt x="1610" y="72"/>
                  <a:pt x="1610" y="81"/>
                </a:cubicBezTo>
                <a:cubicBezTo>
                  <a:pt x="1610" y="89"/>
                  <a:pt x="1617" y="95"/>
                  <a:pt x="1625" y="95"/>
                </a:cubicBezTo>
                <a:cubicBezTo>
                  <a:pt x="1633" y="95"/>
                  <a:pt x="1640" y="89"/>
                  <a:pt x="1640" y="81"/>
                </a:cubicBezTo>
                <a:cubicBezTo>
                  <a:pt x="1640" y="72"/>
                  <a:pt x="1633" y="66"/>
                  <a:pt x="1625" y="66"/>
                </a:cubicBezTo>
                <a:close/>
                <a:moveTo>
                  <a:pt x="1625" y="99"/>
                </a:moveTo>
                <a:cubicBezTo>
                  <a:pt x="1617" y="99"/>
                  <a:pt x="1610" y="105"/>
                  <a:pt x="1610" y="114"/>
                </a:cubicBezTo>
                <a:cubicBezTo>
                  <a:pt x="1610" y="122"/>
                  <a:pt x="1617" y="128"/>
                  <a:pt x="1625" y="128"/>
                </a:cubicBezTo>
                <a:cubicBezTo>
                  <a:pt x="1633" y="128"/>
                  <a:pt x="1640" y="122"/>
                  <a:pt x="1640" y="114"/>
                </a:cubicBezTo>
                <a:cubicBezTo>
                  <a:pt x="1640" y="105"/>
                  <a:pt x="1633" y="99"/>
                  <a:pt x="1625" y="99"/>
                </a:cubicBezTo>
                <a:close/>
                <a:moveTo>
                  <a:pt x="1625" y="132"/>
                </a:moveTo>
                <a:cubicBezTo>
                  <a:pt x="1617" y="132"/>
                  <a:pt x="1610" y="138"/>
                  <a:pt x="1610" y="147"/>
                </a:cubicBezTo>
                <a:cubicBezTo>
                  <a:pt x="1610" y="155"/>
                  <a:pt x="1617" y="161"/>
                  <a:pt x="1625" y="161"/>
                </a:cubicBezTo>
                <a:cubicBezTo>
                  <a:pt x="1633" y="161"/>
                  <a:pt x="1640" y="155"/>
                  <a:pt x="1640" y="147"/>
                </a:cubicBezTo>
                <a:cubicBezTo>
                  <a:pt x="1640" y="138"/>
                  <a:pt x="1633" y="132"/>
                  <a:pt x="1625" y="132"/>
                </a:cubicBezTo>
                <a:close/>
                <a:moveTo>
                  <a:pt x="1625" y="165"/>
                </a:moveTo>
                <a:cubicBezTo>
                  <a:pt x="1617" y="165"/>
                  <a:pt x="1610" y="171"/>
                  <a:pt x="1610" y="179"/>
                </a:cubicBezTo>
                <a:cubicBezTo>
                  <a:pt x="1610" y="188"/>
                  <a:pt x="1617" y="194"/>
                  <a:pt x="1625" y="194"/>
                </a:cubicBezTo>
                <a:cubicBezTo>
                  <a:pt x="1633" y="194"/>
                  <a:pt x="1640" y="188"/>
                  <a:pt x="1640" y="179"/>
                </a:cubicBezTo>
                <a:cubicBezTo>
                  <a:pt x="1640" y="171"/>
                  <a:pt x="1633" y="165"/>
                  <a:pt x="1625" y="165"/>
                </a:cubicBezTo>
                <a:close/>
                <a:moveTo>
                  <a:pt x="1625" y="198"/>
                </a:moveTo>
                <a:cubicBezTo>
                  <a:pt x="1617" y="198"/>
                  <a:pt x="1610" y="204"/>
                  <a:pt x="1610" y="212"/>
                </a:cubicBezTo>
                <a:cubicBezTo>
                  <a:pt x="1610" y="221"/>
                  <a:pt x="1617" y="227"/>
                  <a:pt x="1625" y="227"/>
                </a:cubicBezTo>
                <a:cubicBezTo>
                  <a:pt x="1633" y="227"/>
                  <a:pt x="1640" y="221"/>
                  <a:pt x="1640" y="212"/>
                </a:cubicBezTo>
                <a:cubicBezTo>
                  <a:pt x="1640" y="204"/>
                  <a:pt x="1633" y="198"/>
                  <a:pt x="1625" y="198"/>
                </a:cubicBezTo>
                <a:close/>
                <a:moveTo>
                  <a:pt x="1625" y="230"/>
                </a:moveTo>
                <a:cubicBezTo>
                  <a:pt x="1617" y="230"/>
                  <a:pt x="1610" y="237"/>
                  <a:pt x="1610" y="245"/>
                </a:cubicBezTo>
                <a:cubicBezTo>
                  <a:pt x="1610" y="253"/>
                  <a:pt x="1617" y="260"/>
                  <a:pt x="1625" y="260"/>
                </a:cubicBezTo>
                <a:cubicBezTo>
                  <a:pt x="1633" y="260"/>
                  <a:pt x="1640" y="253"/>
                  <a:pt x="1640" y="245"/>
                </a:cubicBezTo>
                <a:cubicBezTo>
                  <a:pt x="1640" y="237"/>
                  <a:pt x="1633" y="230"/>
                  <a:pt x="1625" y="230"/>
                </a:cubicBezTo>
                <a:close/>
                <a:moveTo>
                  <a:pt x="1625" y="263"/>
                </a:moveTo>
                <a:cubicBezTo>
                  <a:pt x="1617" y="263"/>
                  <a:pt x="1610" y="270"/>
                  <a:pt x="1610" y="278"/>
                </a:cubicBezTo>
                <a:cubicBezTo>
                  <a:pt x="1610" y="286"/>
                  <a:pt x="1617" y="293"/>
                  <a:pt x="1625" y="293"/>
                </a:cubicBezTo>
                <a:cubicBezTo>
                  <a:pt x="1633" y="293"/>
                  <a:pt x="1640" y="286"/>
                  <a:pt x="1640" y="278"/>
                </a:cubicBezTo>
                <a:cubicBezTo>
                  <a:pt x="1640" y="270"/>
                  <a:pt x="1633" y="263"/>
                  <a:pt x="1625" y="263"/>
                </a:cubicBezTo>
                <a:close/>
                <a:moveTo>
                  <a:pt x="1625" y="296"/>
                </a:moveTo>
                <a:cubicBezTo>
                  <a:pt x="1617" y="296"/>
                  <a:pt x="1610" y="303"/>
                  <a:pt x="1610" y="311"/>
                </a:cubicBezTo>
                <a:cubicBezTo>
                  <a:pt x="1610" y="319"/>
                  <a:pt x="1617" y="326"/>
                  <a:pt x="1625" y="326"/>
                </a:cubicBezTo>
                <a:cubicBezTo>
                  <a:pt x="1633" y="326"/>
                  <a:pt x="1640" y="319"/>
                  <a:pt x="1640" y="311"/>
                </a:cubicBezTo>
                <a:cubicBezTo>
                  <a:pt x="1640" y="303"/>
                  <a:pt x="1633" y="296"/>
                  <a:pt x="1625" y="296"/>
                </a:cubicBezTo>
                <a:close/>
                <a:moveTo>
                  <a:pt x="1625" y="329"/>
                </a:moveTo>
                <a:cubicBezTo>
                  <a:pt x="1617" y="329"/>
                  <a:pt x="1610" y="336"/>
                  <a:pt x="1610" y="344"/>
                </a:cubicBezTo>
                <a:cubicBezTo>
                  <a:pt x="1610" y="352"/>
                  <a:pt x="1617" y="359"/>
                  <a:pt x="1625" y="359"/>
                </a:cubicBezTo>
                <a:cubicBezTo>
                  <a:pt x="1633" y="359"/>
                  <a:pt x="1640" y="352"/>
                  <a:pt x="1640" y="344"/>
                </a:cubicBezTo>
                <a:cubicBezTo>
                  <a:pt x="1640" y="336"/>
                  <a:pt x="1633" y="329"/>
                  <a:pt x="1625" y="329"/>
                </a:cubicBezTo>
                <a:close/>
                <a:moveTo>
                  <a:pt x="1625" y="362"/>
                </a:moveTo>
                <a:cubicBezTo>
                  <a:pt x="1617" y="362"/>
                  <a:pt x="1610" y="369"/>
                  <a:pt x="1610" y="377"/>
                </a:cubicBezTo>
                <a:cubicBezTo>
                  <a:pt x="1610" y="385"/>
                  <a:pt x="1617" y="392"/>
                  <a:pt x="1625" y="392"/>
                </a:cubicBezTo>
                <a:cubicBezTo>
                  <a:pt x="1633" y="392"/>
                  <a:pt x="1640" y="385"/>
                  <a:pt x="1640" y="377"/>
                </a:cubicBezTo>
                <a:cubicBezTo>
                  <a:pt x="1640" y="369"/>
                  <a:pt x="1633" y="362"/>
                  <a:pt x="1625" y="362"/>
                </a:cubicBezTo>
                <a:close/>
                <a:moveTo>
                  <a:pt x="1625" y="395"/>
                </a:moveTo>
                <a:cubicBezTo>
                  <a:pt x="1617" y="395"/>
                  <a:pt x="1610" y="402"/>
                  <a:pt x="1610" y="410"/>
                </a:cubicBezTo>
                <a:cubicBezTo>
                  <a:pt x="1610" y="418"/>
                  <a:pt x="1617" y="425"/>
                  <a:pt x="1625" y="425"/>
                </a:cubicBezTo>
                <a:cubicBezTo>
                  <a:pt x="1633" y="425"/>
                  <a:pt x="1640" y="418"/>
                  <a:pt x="1640" y="410"/>
                </a:cubicBezTo>
                <a:cubicBezTo>
                  <a:pt x="1640" y="402"/>
                  <a:pt x="1633" y="395"/>
                  <a:pt x="1625" y="395"/>
                </a:cubicBezTo>
                <a:close/>
                <a:moveTo>
                  <a:pt x="1625" y="428"/>
                </a:moveTo>
                <a:cubicBezTo>
                  <a:pt x="1617" y="428"/>
                  <a:pt x="1610" y="435"/>
                  <a:pt x="1610" y="443"/>
                </a:cubicBezTo>
                <a:cubicBezTo>
                  <a:pt x="1610" y="451"/>
                  <a:pt x="1617" y="458"/>
                  <a:pt x="1625" y="458"/>
                </a:cubicBezTo>
                <a:cubicBezTo>
                  <a:pt x="1633" y="458"/>
                  <a:pt x="1640" y="451"/>
                  <a:pt x="1640" y="443"/>
                </a:cubicBezTo>
                <a:cubicBezTo>
                  <a:pt x="1640" y="435"/>
                  <a:pt x="1633" y="428"/>
                  <a:pt x="1625" y="428"/>
                </a:cubicBezTo>
                <a:close/>
                <a:moveTo>
                  <a:pt x="1625" y="461"/>
                </a:moveTo>
                <a:cubicBezTo>
                  <a:pt x="1617" y="461"/>
                  <a:pt x="1610" y="468"/>
                  <a:pt x="1610" y="476"/>
                </a:cubicBezTo>
                <a:cubicBezTo>
                  <a:pt x="1610" y="484"/>
                  <a:pt x="1617" y="491"/>
                  <a:pt x="1625" y="491"/>
                </a:cubicBezTo>
                <a:cubicBezTo>
                  <a:pt x="1633" y="491"/>
                  <a:pt x="1640" y="484"/>
                  <a:pt x="1640" y="476"/>
                </a:cubicBezTo>
                <a:cubicBezTo>
                  <a:pt x="1640" y="468"/>
                  <a:pt x="1633" y="461"/>
                  <a:pt x="1625" y="461"/>
                </a:cubicBezTo>
                <a:close/>
                <a:moveTo>
                  <a:pt x="1625" y="494"/>
                </a:moveTo>
                <a:cubicBezTo>
                  <a:pt x="1617" y="494"/>
                  <a:pt x="1610" y="500"/>
                  <a:pt x="1610" y="509"/>
                </a:cubicBezTo>
                <a:cubicBezTo>
                  <a:pt x="1610" y="517"/>
                  <a:pt x="1617" y="523"/>
                  <a:pt x="1625" y="523"/>
                </a:cubicBezTo>
                <a:cubicBezTo>
                  <a:pt x="1633" y="523"/>
                  <a:pt x="1640" y="517"/>
                  <a:pt x="1640" y="509"/>
                </a:cubicBezTo>
                <a:cubicBezTo>
                  <a:pt x="1640" y="500"/>
                  <a:pt x="1633" y="494"/>
                  <a:pt x="1625" y="494"/>
                </a:cubicBezTo>
                <a:close/>
                <a:moveTo>
                  <a:pt x="1625" y="527"/>
                </a:moveTo>
                <a:cubicBezTo>
                  <a:pt x="1617" y="527"/>
                  <a:pt x="1610" y="533"/>
                  <a:pt x="1610" y="542"/>
                </a:cubicBezTo>
                <a:cubicBezTo>
                  <a:pt x="1610" y="550"/>
                  <a:pt x="1617" y="556"/>
                  <a:pt x="1625" y="556"/>
                </a:cubicBezTo>
                <a:cubicBezTo>
                  <a:pt x="1633" y="556"/>
                  <a:pt x="1640" y="550"/>
                  <a:pt x="1640" y="542"/>
                </a:cubicBezTo>
                <a:cubicBezTo>
                  <a:pt x="1640" y="533"/>
                  <a:pt x="1633" y="527"/>
                  <a:pt x="1625" y="527"/>
                </a:cubicBezTo>
                <a:close/>
                <a:moveTo>
                  <a:pt x="1625" y="560"/>
                </a:moveTo>
                <a:cubicBezTo>
                  <a:pt x="1617" y="560"/>
                  <a:pt x="1610" y="566"/>
                  <a:pt x="1610" y="574"/>
                </a:cubicBezTo>
                <a:cubicBezTo>
                  <a:pt x="1610" y="583"/>
                  <a:pt x="1617" y="589"/>
                  <a:pt x="1625" y="589"/>
                </a:cubicBezTo>
                <a:cubicBezTo>
                  <a:pt x="1633" y="589"/>
                  <a:pt x="1640" y="583"/>
                  <a:pt x="1640" y="574"/>
                </a:cubicBezTo>
                <a:cubicBezTo>
                  <a:pt x="1640" y="566"/>
                  <a:pt x="1633" y="560"/>
                  <a:pt x="1625" y="560"/>
                </a:cubicBezTo>
                <a:close/>
                <a:moveTo>
                  <a:pt x="1625" y="593"/>
                </a:moveTo>
                <a:cubicBezTo>
                  <a:pt x="1617" y="593"/>
                  <a:pt x="1610" y="599"/>
                  <a:pt x="1610" y="607"/>
                </a:cubicBezTo>
                <a:cubicBezTo>
                  <a:pt x="1610" y="616"/>
                  <a:pt x="1617" y="622"/>
                  <a:pt x="1625" y="622"/>
                </a:cubicBezTo>
                <a:cubicBezTo>
                  <a:pt x="1633" y="622"/>
                  <a:pt x="1640" y="616"/>
                  <a:pt x="1640" y="607"/>
                </a:cubicBezTo>
                <a:cubicBezTo>
                  <a:pt x="1640" y="599"/>
                  <a:pt x="1633" y="593"/>
                  <a:pt x="1625" y="593"/>
                </a:cubicBezTo>
                <a:close/>
                <a:moveTo>
                  <a:pt x="1625" y="625"/>
                </a:moveTo>
                <a:cubicBezTo>
                  <a:pt x="1617" y="625"/>
                  <a:pt x="1610" y="632"/>
                  <a:pt x="1610" y="640"/>
                </a:cubicBezTo>
                <a:cubicBezTo>
                  <a:pt x="1610" y="648"/>
                  <a:pt x="1617" y="655"/>
                  <a:pt x="1625" y="655"/>
                </a:cubicBezTo>
                <a:cubicBezTo>
                  <a:pt x="1633" y="655"/>
                  <a:pt x="1640" y="648"/>
                  <a:pt x="1640" y="640"/>
                </a:cubicBezTo>
                <a:cubicBezTo>
                  <a:pt x="1640" y="632"/>
                  <a:pt x="1633" y="625"/>
                  <a:pt x="1625" y="625"/>
                </a:cubicBezTo>
                <a:close/>
                <a:moveTo>
                  <a:pt x="1625" y="658"/>
                </a:moveTo>
                <a:cubicBezTo>
                  <a:pt x="1617" y="658"/>
                  <a:pt x="1610" y="665"/>
                  <a:pt x="1610" y="673"/>
                </a:cubicBezTo>
                <a:cubicBezTo>
                  <a:pt x="1610" y="681"/>
                  <a:pt x="1617" y="688"/>
                  <a:pt x="1625" y="688"/>
                </a:cubicBezTo>
                <a:cubicBezTo>
                  <a:pt x="1633" y="688"/>
                  <a:pt x="1640" y="681"/>
                  <a:pt x="1640" y="673"/>
                </a:cubicBezTo>
                <a:cubicBezTo>
                  <a:pt x="1640" y="665"/>
                  <a:pt x="1633" y="658"/>
                  <a:pt x="1625" y="658"/>
                </a:cubicBezTo>
                <a:close/>
                <a:moveTo>
                  <a:pt x="1625" y="691"/>
                </a:moveTo>
                <a:cubicBezTo>
                  <a:pt x="1617" y="691"/>
                  <a:pt x="1610" y="698"/>
                  <a:pt x="1610" y="706"/>
                </a:cubicBezTo>
                <a:cubicBezTo>
                  <a:pt x="1610" y="714"/>
                  <a:pt x="1617" y="721"/>
                  <a:pt x="1625" y="721"/>
                </a:cubicBezTo>
                <a:cubicBezTo>
                  <a:pt x="1633" y="721"/>
                  <a:pt x="1640" y="714"/>
                  <a:pt x="1640" y="706"/>
                </a:cubicBezTo>
                <a:cubicBezTo>
                  <a:pt x="1640" y="698"/>
                  <a:pt x="1633" y="691"/>
                  <a:pt x="1625" y="691"/>
                </a:cubicBezTo>
                <a:close/>
                <a:moveTo>
                  <a:pt x="1625" y="724"/>
                </a:moveTo>
                <a:cubicBezTo>
                  <a:pt x="1617" y="724"/>
                  <a:pt x="1610" y="731"/>
                  <a:pt x="1610" y="739"/>
                </a:cubicBezTo>
                <a:cubicBezTo>
                  <a:pt x="1610" y="747"/>
                  <a:pt x="1617" y="754"/>
                  <a:pt x="1625" y="754"/>
                </a:cubicBezTo>
                <a:cubicBezTo>
                  <a:pt x="1633" y="754"/>
                  <a:pt x="1640" y="747"/>
                  <a:pt x="1640" y="739"/>
                </a:cubicBezTo>
                <a:cubicBezTo>
                  <a:pt x="1640" y="731"/>
                  <a:pt x="1633" y="724"/>
                  <a:pt x="1625" y="724"/>
                </a:cubicBezTo>
                <a:close/>
                <a:moveTo>
                  <a:pt x="1625" y="757"/>
                </a:moveTo>
                <a:cubicBezTo>
                  <a:pt x="1617" y="757"/>
                  <a:pt x="1610" y="764"/>
                  <a:pt x="1610" y="772"/>
                </a:cubicBezTo>
                <a:cubicBezTo>
                  <a:pt x="1610" y="780"/>
                  <a:pt x="1617" y="787"/>
                  <a:pt x="1625" y="787"/>
                </a:cubicBezTo>
                <a:cubicBezTo>
                  <a:pt x="1633" y="787"/>
                  <a:pt x="1640" y="780"/>
                  <a:pt x="1640" y="772"/>
                </a:cubicBezTo>
                <a:cubicBezTo>
                  <a:pt x="1640" y="764"/>
                  <a:pt x="1633" y="757"/>
                  <a:pt x="1625" y="757"/>
                </a:cubicBezTo>
                <a:close/>
                <a:moveTo>
                  <a:pt x="1625" y="790"/>
                </a:moveTo>
                <a:cubicBezTo>
                  <a:pt x="1617" y="790"/>
                  <a:pt x="1610" y="797"/>
                  <a:pt x="1610" y="805"/>
                </a:cubicBezTo>
                <a:cubicBezTo>
                  <a:pt x="1610" y="813"/>
                  <a:pt x="1617" y="820"/>
                  <a:pt x="1625" y="820"/>
                </a:cubicBezTo>
                <a:cubicBezTo>
                  <a:pt x="1633" y="820"/>
                  <a:pt x="1640" y="813"/>
                  <a:pt x="1640" y="805"/>
                </a:cubicBezTo>
                <a:cubicBezTo>
                  <a:pt x="1640" y="797"/>
                  <a:pt x="1633" y="790"/>
                  <a:pt x="1625" y="790"/>
                </a:cubicBezTo>
                <a:close/>
                <a:moveTo>
                  <a:pt x="1625" y="823"/>
                </a:moveTo>
                <a:cubicBezTo>
                  <a:pt x="1617" y="823"/>
                  <a:pt x="1610" y="830"/>
                  <a:pt x="1610" y="838"/>
                </a:cubicBezTo>
                <a:cubicBezTo>
                  <a:pt x="1610" y="846"/>
                  <a:pt x="1617" y="853"/>
                  <a:pt x="1625" y="853"/>
                </a:cubicBezTo>
                <a:cubicBezTo>
                  <a:pt x="1633" y="853"/>
                  <a:pt x="1640" y="846"/>
                  <a:pt x="1640" y="838"/>
                </a:cubicBezTo>
                <a:cubicBezTo>
                  <a:pt x="1640" y="830"/>
                  <a:pt x="1633" y="823"/>
                  <a:pt x="1625" y="823"/>
                </a:cubicBezTo>
                <a:close/>
                <a:moveTo>
                  <a:pt x="1625" y="856"/>
                </a:moveTo>
                <a:cubicBezTo>
                  <a:pt x="1617" y="856"/>
                  <a:pt x="1610" y="863"/>
                  <a:pt x="1610" y="871"/>
                </a:cubicBezTo>
                <a:cubicBezTo>
                  <a:pt x="1610" y="879"/>
                  <a:pt x="1617" y="886"/>
                  <a:pt x="1625" y="886"/>
                </a:cubicBezTo>
                <a:cubicBezTo>
                  <a:pt x="1633" y="886"/>
                  <a:pt x="1640" y="879"/>
                  <a:pt x="1640" y="871"/>
                </a:cubicBezTo>
                <a:cubicBezTo>
                  <a:pt x="1640" y="863"/>
                  <a:pt x="1633" y="856"/>
                  <a:pt x="1625" y="856"/>
                </a:cubicBezTo>
                <a:close/>
                <a:moveTo>
                  <a:pt x="1625" y="889"/>
                </a:moveTo>
                <a:cubicBezTo>
                  <a:pt x="1617" y="889"/>
                  <a:pt x="1610" y="895"/>
                  <a:pt x="1610" y="904"/>
                </a:cubicBezTo>
                <a:cubicBezTo>
                  <a:pt x="1610" y="912"/>
                  <a:pt x="1617" y="918"/>
                  <a:pt x="1625" y="918"/>
                </a:cubicBezTo>
                <a:cubicBezTo>
                  <a:pt x="1633" y="918"/>
                  <a:pt x="1640" y="912"/>
                  <a:pt x="1640" y="904"/>
                </a:cubicBezTo>
                <a:cubicBezTo>
                  <a:pt x="1640" y="895"/>
                  <a:pt x="1633" y="889"/>
                  <a:pt x="1625" y="889"/>
                </a:cubicBezTo>
                <a:close/>
                <a:moveTo>
                  <a:pt x="1625" y="922"/>
                </a:moveTo>
                <a:cubicBezTo>
                  <a:pt x="1617" y="922"/>
                  <a:pt x="1610" y="928"/>
                  <a:pt x="1610" y="937"/>
                </a:cubicBezTo>
                <a:cubicBezTo>
                  <a:pt x="1610" y="945"/>
                  <a:pt x="1617" y="951"/>
                  <a:pt x="1625" y="951"/>
                </a:cubicBezTo>
                <a:cubicBezTo>
                  <a:pt x="1633" y="951"/>
                  <a:pt x="1640" y="945"/>
                  <a:pt x="1640" y="937"/>
                </a:cubicBezTo>
                <a:cubicBezTo>
                  <a:pt x="1640" y="928"/>
                  <a:pt x="1633" y="922"/>
                  <a:pt x="1625" y="922"/>
                </a:cubicBezTo>
                <a:close/>
                <a:moveTo>
                  <a:pt x="1625" y="955"/>
                </a:moveTo>
                <a:cubicBezTo>
                  <a:pt x="1617" y="955"/>
                  <a:pt x="1610" y="961"/>
                  <a:pt x="1610" y="970"/>
                </a:cubicBezTo>
                <a:cubicBezTo>
                  <a:pt x="1610" y="978"/>
                  <a:pt x="1617" y="984"/>
                  <a:pt x="1625" y="984"/>
                </a:cubicBezTo>
                <a:cubicBezTo>
                  <a:pt x="1633" y="984"/>
                  <a:pt x="1640" y="978"/>
                  <a:pt x="1640" y="970"/>
                </a:cubicBezTo>
                <a:cubicBezTo>
                  <a:pt x="1640" y="961"/>
                  <a:pt x="1633" y="955"/>
                  <a:pt x="1625" y="955"/>
                </a:cubicBezTo>
                <a:close/>
                <a:moveTo>
                  <a:pt x="1625" y="988"/>
                </a:moveTo>
                <a:cubicBezTo>
                  <a:pt x="1617" y="988"/>
                  <a:pt x="1610" y="994"/>
                  <a:pt x="1610" y="1002"/>
                </a:cubicBezTo>
                <a:cubicBezTo>
                  <a:pt x="1610" y="1011"/>
                  <a:pt x="1617" y="1017"/>
                  <a:pt x="1625" y="1017"/>
                </a:cubicBezTo>
                <a:cubicBezTo>
                  <a:pt x="1633" y="1017"/>
                  <a:pt x="1640" y="1011"/>
                  <a:pt x="1640" y="1002"/>
                </a:cubicBezTo>
                <a:cubicBezTo>
                  <a:pt x="1640" y="994"/>
                  <a:pt x="1633" y="988"/>
                  <a:pt x="1625" y="988"/>
                </a:cubicBezTo>
                <a:close/>
                <a:moveTo>
                  <a:pt x="1625" y="1021"/>
                </a:moveTo>
                <a:cubicBezTo>
                  <a:pt x="1617" y="1021"/>
                  <a:pt x="1610" y="1027"/>
                  <a:pt x="1610" y="1035"/>
                </a:cubicBezTo>
                <a:cubicBezTo>
                  <a:pt x="1610" y="1044"/>
                  <a:pt x="1617" y="1050"/>
                  <a:pt x="1625" y="1050"/>
                </a:cubicBezTo>
                <a:cubicBezTo>
                  <a:pt x="1633" y="1050"/>
                  <a:pt x="1640" y="1044"/>
                  <a:pt x="1640" y="1035"/>
                </a:cubicBezTo>
                <a:cubicBezTo>
                  <a:pt x="1640" y="1027"/>
                  <a:pt x="1633" y="1021"/>
                  <a:pt x="1625" y="1021"/>
                </a:cubicBezTo>
                <a:close/>
                <a:moveTo>
                  <a:pt x="1625" y="1053"/>
                </a:moveTo>
                <a:cubicBezTo>
                  <a:pt x="1617" y="1053"/>
                  <a:pt x="1610" y="1060"/>
                  <a:pt x="1610" y="1068"/>
                </a:cubicBezTo>
                <a:cubicBezTo>
                  <a:pt x="1610" y="1076"/>
                  <a:pt x="1617" y="1083"/>
                  <a:pt x="1625" y="1083"/>
                </a:cubicBezTo>
                <a:cubicBezTo>
                  <a:pt x="1633" y="1083"/>
                  <a:pt x="1640" y="1076"/>
                  <a:pt x="1640" y="1068"/>
                </a:cubicBezTo>
                <a:cubicBezTo>
                  <a:pt x="1640" y="1060"/>
                  <a:pt x="1633" y="1053"/>
                  <a:pt x="1625" y="1053"/>
                </a:cubicBezTo>
                <a:close/>
                <a:moveTo>
                  <a:pt x="1625" y="1086"/>
                </a:moveTo>
                <a:cubicBezTo>
                  <a:pt x="1617" y="1086"/>
                  <a:pt x="1610" y="1093"/>
                  <a:pt x="1610" y="1101"/>
                </a:cubicBezTo>
                <a:cubicBezTo>
                  <a:pt x="1610" y="1109"/>
                  <a:pt x="1617" y="1116"/>
                  <a:pt x="1625" y="1116"/>
                </a:cubicBezTo>
                <a:cubicBezTo>
                  <a:pt x="1633" y="1116"/>
                  <a:pt x="1640" y="1109"/>
                  <a:pt x="1640" y="1101"/>
                </a:cubicBezTo>
                <a:cubicBezTo>
                  <a:pt x="1640" y="1093"/>
                  <a:pt x="1633" y="1086"/>
                  <a:pt x="1625" y="1086"/>
                </a:cubicBezTo>
                <a:close/>
                <a:moveTo>
                  <a:pt x="1625" y="1119"/>
                </a:moveTo>
                <a:cubicBezTo>
                  <a:pt x="1617" y="1119"/>
                  <a:pt x="1610" y="1126"/>
                  <a:pt x="1610" y="1134"/>
                </a:cubicBezTo>
                <a:cubicBezTo>
                  <a:pt x="1610" y="1142"/>
                  <a:pt x="1617" y="1149"/>
                  <a:pt x="1625" y="1149"/>
                </a:cubicBezTo>
                <a:cubicBezTo>
                  <a:pt x="1633" y="1149"/>
                  <a:pt x="1640" y="1142"/>
                  <a:pt x="1640" y="1134"/>
                </a:cubicBezTo>
                <a:cubicBezTo>
                  <a:pt x="1640" y="1126"/>
                  <a:pt x="1633" y="1119"/>
                  <a:pt x="1625" y="1119"/>
                </a:cubicBezTo>
                <a:close/>
                <a:moveTo>
                  <a:pt x="1625" y="1152"/>
                </a:moveTo>
                <a:cubicBezTo>
                  <a:pt x="1617" y="1152"/>
                  <a:pt x="1610" y="1159"/>
                  <a:pt x="1610" y="1167"/>
                </a:cubicBezTo>
                <a:cubicBezTo>
                  <a:pt x="1610" y="1175"/>
                  <a:pt x="1617" y="1182"/>
                  <a:pt x="1625" y="1182"/>
                </a:cubicBezTo>
                <a:cubicBezTo>
                  <a:pt x="1633" y="1182"/>
                  <a:pt x="1640" y="1175"/>
                  <a:pt x="1640" y="1167"/>
                </a:cubicBezTo>
                <a:cubicBezTo>
                  <a:pt x="1640" y="1159"/>
                  <a:pt x="1633" y="1152"/>
                  <a:pt x="1625" y="1152"/>
                </a:cubicBezTo>
                <a:close/>
                <a:moveTo>
                  <a:pt x="1625" y="1185"/>
                </a:moveTo>
                <a:cubicBezTo>
                  <a:pt x="1617" y="1185"/>
                  <a:pt x="1610" y="1192"/>
                  <a:pt x="1610" y="1200"/>
                </a:cubicBezTo>
                <a:cubicBezTo>
                  <a:pt x="1610" y="1208"/>
                  <a:pt x="1617" y="1215"/>
                  <a:pt x="1625" y="1215"/>
                </a:cubicBezTo>
                <a:cubicBezTo>
                  <a:pt x="1633" y="1215"/>
                  <a:pt x="1640" y="1208"/>
                  <a:pt x="1640" y="1200"/>
                </a:cubicBezTo>
                <a:cubicBezTo>
                  <a:pt x="1640" y="1192"/>
                  <a:pt x="1633" y="1185"/>
                  <a:pt x="1625" y="1185"/>
                </a:cubicBezTo>
                <a:close/>
                <a:moveTo>
                  <a:pt x="1625" y="1218"/>
                </a:moveTo>
                <a:cubicBezTo>
                  <a:pt x="1617" y="1218"/>
                  <a:pt x="1610" y="1225"/>
                  <a:pt x="1610" y="1233"/>
                </a:cubicBezTo>
                <a:cubicBezTo>
                  <a:pt x="1610" y="1241"/>
                  <a:pt x="1617" y="1248"/>
                  <a:pt x="1625" y="1248"/>
                </a:cubicBezTo>
                <a:cubicBezTo>
                  <a:pt x="1633" y="1248"/>
                  <a:pt x="1640" y="1241"/>
                  <a:pt x="1640" y="1233"/>
                </a:cubicBezTo>
                <a:cubicBezTo>
                  <a:pt x="1640" y="1225"/>
                  <a:pt x="1633" y="1218"/>
                  <a:pt x="1625" y="1218"/>
                </a:cubicBezTo>
                <a:close/>
                <a:moveTo>
                  <a:pt x="1625" y="1251"/>
                </a:moveTo>
                <a:cubicBezTo>
                  <a:pt x="1617" y="1251"/>
                  <a:pt x="1610" y="1258"/>
                  <a:pt x="1610" y="1266"/>
                </a:cubicBezTo>
                <a:cubicBezTo>
                  <a:pt x="1610" y="1274"/>
                  <a:pt x="1617" y="1281"/>
                  <a:pt x="1625" y="1281"/>
                </a:cubicBezTo>
                <a:cubicBezTo>
                  <a:pt x="1633" y="1281"/>
                  <a:pt x="1640" y="1274"/>
                  <a:pt x="1640" y="1266"/>
                </a:cubicBezTo>
                <a:cubicBezTo>
                  <a:pt x="1640" y="1258"/>
                  <a:pt x="1633" y="1251"/>
                  <a:pt x="1625" y="1251"/>
                </a:cubicBezTo>
                <a:close/>
                <a:moveTo>
                  <a:pt x="1625" y="1284"/>
                </a:moveTo>
                <a:cubicBezTo>
                  <a:pt x="1617" y="1284"/>
                  <a:pt x="1610" y="1291"/>
                  <a:pt x="1610" y="1299"/>
                </a:cubicBezTo>
                <a:cubicBezTo>
                  <a:pt x="1610" y="1307"/>
                  <a:pt x="1617" y="1314"/>
                  <a:pt x="1625" y="1314"/>
                </a:cubicBezTo>
                <a:cubicBezTo>
                  <a:pt x="1633" y="1314"/>
                  <a:pt x="1640" y="1307"/>
                  <a:pt x="1640" y="1299"/>
                </a:cubicBezTo>
                <a:cubicBezTo>
                  <a:pt x="1640" y="1291"/>
                  <a:pt x="1633" y="1284"/>
                  <a:pt x="1625" y="1284"/>
                </a:cubicBezTo>
                <a:close/>
                <a:moveTo>
                  <a:pt x="1625" y="1317"/>
                </a:moveTo>
                <a:cubicBezTo>
                  <a:pt x="1617" y="1317"/>
                  <a:pt x="1610" y="1323"/>
                  <a:pt x="1610" y="1332"/>
                </a:cubicBezTo>
                <a:cubicBezTo>
                  <a:pt x="1610" y="1340"/>
                  <a:pt x="1617" y="1346"/>
                  <a:pt x="1625" y="1346"/>
                </a:cubicBezTo>
                <a:cubicBezTo>
                  <a:pt x="1633" y="1346"/>
                  <a:pt x="1640" y="1340"/>
                  <a:pt x="1640" y="1332"/>
                </a:cubicBezTo>
                <a:cubicBezTo>
                  <a:pt x="1640" y="1323"/>
                  <a:pt x="1633" y="1317"/>
                  <a:pt x="1625" y="1317"/>
                </a:cubicBezTo>
                <a:close/>
                <a:moveTo>
                  <a:pt x="1625" y="1350"/>
                </a:moveTo>
                <a:cubicBezTo>
                  <a:pt x="1617" y="1350"/>
                  <a:pt x="1610" y="1356"/>
                  <a:pt x="1610" y="1365"/>
                </a:cubicBezTo>
                <a:cubicBezTo>
                  <a:pt x="1610" y="1373"/>
                  <a:pt x="1617" y="1379"/>
                  <a:pt x="1625" y="1379"/>
                </a:cubicBezTo>
                <a:cubicBezTo>
                  <a:pt x="1633" y="1379"/>
                  <a:pt x="1640" y="1373"/>
                  <a:pt x="1640" y="1365"/>
                </a:cubicBezTo>
                <a:cubicBezTo>
                  <a:pt x="1640" y="1356"/>
                  <a:pt x="1633" y="1350"/>
                  <a:pt x="1625" y="1350"/>
                </a:cubicBezTo>
                <a:close/>
                <a:moveTo>
                  <a:pt x="1625" y="1383"/>
                </a:moveTo>
                <a:cubicBezTo>
                  <a:pt x="1617" y="1383"/>
                  <a:pt x="1610" y="1389"/>
                  <a:pt x="1610" y="1397"/>
                </a:cubicBezTo>
                <a:cubicBezTo>
                  <a:pt x="1610" y="1406"/>
                  <a:pt x="1617" y="1412"/>
                  <a:pt x="1625" y="1412"/>
                </a:cubicBezTo>
                <a:cubicBezTo>
                  <a:pt x="1633" y="1412"/>
                  <a:pt x="1640" y="1406"/>
                  <a:pt x="1640" y="1397"/>
                </a:cubicBezTo>
                <a:cubicBezTo>
                  <a:pt x="1640" y="1389"/>
                  <a:pt x="1633" y="1383"/>
                  <a:pt x="1625" y="1383"/>
                </a:cubicBezTo>
                <a:close/>
                <a:moveTo>
                  <a:pt x="1625" y="1416"/>
                </a:moveTo>
                <a:cubicBezTo>
                  <a:pt x="1617" y="1416"/>
                  <a:pt x="1610" y="1422"/>
                  <a:pt x="1610" y="1430"/>
                </a:cubicBezTo>
                <a:cubicBezTo>
                  <a:pt x="1610" y="1439"/>
                  <a:pt x="1617" y="1445"/>
                  <a:pt x="1625" y="1445"/>
                </a:cubicBezTo>
                <a:cubicBezTo>
                  <a:pt x="1633" y="1445"/>
                  <a:pt x="1640" y="1439"/>
                  <a:pt x="1640" y="1430"/>
                </a:cubicBezTo>
                <a:cubicBezTo>
                  <a:pt x="1640" y="1422"/>
                  <a:pt x="1633" y="1416"/>
                  <a:pt x="1625" y="1416"/>
                </a:cubicBezTo>
                <a:close/>
                <a:moveTo>
                  <a:pt x="1658" y="0"/>
                </a:moveTo>
                <a:cubicBezTo>
                  <a:pt x="1650" y="0"/>
                  <a:pt x="1643" y="7"/>
                  <a:pt x="1643" y="15"/>
                </a:cubicBezTo>
                <a:cubicBezTo>
                  <a:pt x="1643" y="23"/>
                  <a:pt x="1650" y="30"/>
                  <a:pt x="1658" y="30"/>
                </a:cubicBezTo>
                <a:cubicBezTo>
                  <a:pt x="1666" y="30"/>
                  <a:pt x="1673" y="23"/>
                  <a:pt x="1673" y="15"/>
                </a:cubicBezTo>
                <a:cubicBezTo>
                  <a:pt x="1673" y="7"/>
                  <a:pt x="1666" y="0"/>
                  <a:pt x="1658" y="0"/>
                </a:cubicBezTo>
                <a:close/>
                <a:moveTo>
                  <a:pt x="1658" y="33"/>
                </a:moveTo>
                <a:cubicBezTo>
                  <a:pt x="1650" y="33"/>
                  <a:pt x="1643" y="40"/>
                  <a:pt x="1643" y="48"/>
                </a:cubicBezTo>
                <a:cubicBezTo>
                  <a:pt x="1643" y="56"/>
                  <a:pt x="1650" y="63"/>
                  <a:pt x="1658" y="63"/>
                </a:cubicBezTo>
                <a:cubicBezTo>
                  <a:pt x="1666" y="63"/>
                  <a:pt x="1673" y="56"/>
                  <a:pt x="1673" y="48"/>
                </a:cubicBezTo>
                <a:cubicBezTo>
                  <a:pt x="1673" y="40"/>
                  <a:pt x="1666" y="33"/>
                  <a:pt x="1658" y="33"/>
                </a:cubicBezTo>
                <a:close/>
                <a:moveTo>
                  <a:pt x="1658" y="66"/>
                </a:moveTo>
                <a:cubicBezTo>
                  <a:pt x="1650" y="66"/>
                  <a:pt x="1643" y="72"/>
                  <a:pt x="1643" y="81"/>
                </a:cubicBezTo>
                <a:cubicBezTo>
                  <a:pt x="1643" y="89"/>
                  <a:pt x="1650" y="95"/>
                  <a:pt x="1658" y="95"/>
                </a:cubicBezTo>
                <a:cubicBezTo>
                  <a:pt x="1666" y="95"/>
                  <a:pt x="1673" y="89"/>
                  <a:pt x="1673" y="81"/>
                </a:cubicBezTo>
                <a:cubicBezTo>
                  <a:pt x="1673" y="72"/>
                  <a:pt x="1666" y="66"/>
                  <a:pt x="1658" y="66"/>
                </a:cubicBezTo>
                <a:close/>
                <a:moveTo>
                  <a:pt x="1658" y="99"/>
                </a:moveTo>
                <a:cubicBezTo>
                  <a:pt x="1650" y="99"/>
                  <a:pt x="1643" y="105"/>
                  <a:pt x="1643" y="114"/>
                </a:cubicBezTo>
                <a:cubicBezTo>
                  <a:pt x="1643" y="122"/>
                  <a:pt x="1650" y="128"/>
                  <a:pt x="1658" y="128"/>
                </a:cubicBezTo>
                <a:cubicBezTo>
                  <a:pt x="1666" y="128"/>
                  <a:pt x="1673" y="122"/>
                  <a:pt x="1673" y="114"/>
                </a:cubicBezTo>
                <a:cubicBezTo>
                  <a:pt x="1673" y="105"/>
                  <a:pt x="1666" y="99"/>
                  <a:pt x="1658" y="99"/>
                </a:cubicBezTo>
                <a:close/>
                <a:moveTo>
                  <a:pt x="1658" y="132"/>
                </a:moveTo>
                <a:cubicBezTo>
                  <a:pt x="1650" y="132"/>
                  <a:pt x="1643" y="138"/>
                  <a:pt x="1643" y="147"/>
                </a:cubicBezTo>
                <a:cubicBezTo>
                  <a:pt x="1643" y="155"/>
                  <a:pt x="1650" y="161"/>
                  <a:pt x="1658" y="161"/>
                </a:cubicBezTo>
                <a:cubicBezTo>
                  <a:pt x="1666" y="161"/>
                  <a:pt x="1673" y="155"/>
                  <a:pt x="1673" y="147"/>
                </a:cubicBezTo>
                <a:cubicBezTo>
                  <a:pt x="1673" y="138"/>
                  <a:pt x="1666" y="132"/>
                  <a:pt x="1658" y="132"/>
                </a:cubicBezTo>
                <a:close/>
                <a:moveTo>
                  <a:pt x="1658" y="165"/>
                </a:moveTo>
                <a:cubicBezTo>
                  <a:pt x="1650" y="165"/>
                  <a:pt x="1643" y="171"/>
                  <a:pt x="1643" y="179"/>
                </a:cubicBezTo>
                <a:cubicBezTo>
                  <a:pt x="1643" y="188"/>
                  <a:pt x="1650" y="194"/>
                  <a:pt x="1658" y="194"/>
                </a:cubicBezTo>
                <a:cubicBezTo>
                  <a:pt x="1666" y="194"/>
                  <a:pt x="1673" y="188"/>
                  <a:pt x="1673" y="179"/>
                </a:cubicBezTo>
                <a:cubicBezTo>
                  <a:pt x="1673" y="171"/>
                  <a:pt x="1666" y="165"/>
                  <a:pt x="1658" y="165"/>
                </a:cubicBezTo>
                <a:close/>
                <a:moveTo>
                  <a:pt x="1658" y="198"/>
                </a:moveTo>
                <a:cubicBezTo>
                  <a:pt x="1650" y="198"/>
                  <a:pt x="1643" y="204"/>
                  <a:pt x="1643" y="212"/>
                </a:cubicBezTo>
                <a:cubicBezTo>
                  <a:pt x="1643" y="221"/>
                  <a:pt x="1650" y="227"/>
                  <a:pt x="1658" y="227"/>
                </a:cubicBezTo>
                <a:cubicBezTo>
                  <a:pt x="1666" y="227"/>
                  <a:pt x="1673" y="221"/>
                  <a:pt x="1673" y="212"/>
                </a:cubicBezTo>
                <a:cubicBezTo>
                  <a:pt x="1673" y="204"/>
                  <a:pt x="1666" y="198"/>
                  <a:pt x="1658" y="198"/>
                </a:cubicBezTo>
                <a:close/>
                <a:moveTo>
                  <a:pt x="1658" y="230"/>
                </a:moveTo>
                <a:cubicBezTo>
                  <a:pt x="1650" y="230"/>
                  <a:pt x="1643" y="237"/>
                  <a:pt x="1643" y="245"/>
                </a:cubicBezTo>
                <a:cubicBezTo>
                  <a:pt x="1643" y="253"/>
                  <a:pt x="1650" y="260"/>
                  <a:pt x="1658" y="260"/>
                </a:cubicBezTo>
                <a:cubicBezTo>
                  <a:pt x="1666" y="260"/>
                  <a:pt x="1673" y="253"/>
                  <a:pt x="1673" y="245"/>
                </a:cubicBezTo>
                <a:cubicBezTo>
                  <a:pt x="1673" y="237"/>
                  <a:pt x="1666" y="230"/>
                  <a:pt x="1658" y="230"/>
                </a:cubicBezTo>
                <a:close/>
                <a:moveTo>
                  <a:pt x="1658" y="263"/>
                </a:moveTo>
                <a:cubicBezTo>
                  <a:pt x="1650" y="263"/>
                  <a:pt x="1643" y="270"/>
                  <a:pt x="1643" y="278"/>
                </a:cubicBezTo>
                <a:cubicBezTo>
                  <a:pt x="1643" y="286"/>
                  <a:pt x="1650" y="293"/>
                  <a:pt x="1658" y="293"/>
                </a:cubicBezTo>
                <a:cubicBezTo>
                  <a:pt x="1666" y="293"/>
                  <a:pt x="1673" y="286"/>
                  <a:pt x="1673" y="278"/>
                </a:cubicBezTo>
                <a:cubicBezTo>
                  <a:pt x="1673" y="270"/>
                  <a:pt x="1666" y="263"/>
                  <a:pt x="1658" y="263"/>
                </a:cubicBezTo>
                <a:close/>
                <a:moveTo>
                  <a:pt x="1658" y="296"/>
                </a:moveTo>
                <a:cubicBezTo>
                  <a:pt x="1650" y="296"/>
                  <a:pt x="1643" y="303"/>
                  <a:pt x="1643" y="311"/>
                </a:cubicBezTo>
                <a:cubicBezTo>
                  <a:pt x="1643" y="319"/>
                  <a:pt x="1650" y="326"/>
                  <a:pt x="1658" y="326"/>
                </a:cubicBezTo>
                <a:cubicBezTo>
                  <a:pt x="1666" y="326"/>
                  <a:pt x="1673" y="319"/>
                  <a:pt x="1673" y="311"/>
                </a:cubicBezTo>
                <a:cubicBezTo>
                  <a:pt x="1673" y="303"/>
                  <a:pt x="1666" y="296"/>
                  <a:pt x="1658" y="296"/>
                </a:cubicBezTo>
                <a:close/>
                <a:moveTo>
                  <a:pt x="1658" y="329"/>
                </a:moveTo>
                <a:cubicBezTo>
                  <a:pt x="1650" y="329"/>
                  <a:pt x="1643" y="336"/>
                  <a:pt x="1643" y="344"/>
                </a:cubicBezTo>
                <a:cubicBezTo>
                  <a:pt x="1643" y="352"/>
                  <a:pt x="1650" y="359"/>
                  <a:pt x="1658" y="359"/>
                </a:cubicBezTo>
                <a:cubicBezTo>
                  <a:pt x="1666" y="359"/>
                  <a:pt x="1673" y="352"/>
                  <a:pt x="1673" y="344"/>
                </a:cubicBezTo>
                <a:cubicBezTo>
                  <a:pt x="1673" y="336"/>
                  <a:pt x="1666" y="329"/>
                  <a:pt x="1658" y="329"/>
                </a:cubicBezTo>
                <a:close/>
                <a:moveTo>
                  <a:pt x="1658" y="362"/>
                </a:moveTo>
                <a:cubicBezTo>
                  <a:pt x="1650" y="362"/>
                  <a:pt x="1643" y="369"/>
                  <a:pt x="1643" y="377"/>
                </a:cubicBezTo>
                <a:cubicBezTo>
                  <a:pt x="1643" y="385"/>
                  <a:pt x="1650" y="392"/>
                  <a:pt x="1658" y="392"/>
                </a:cubicBezTo>
                <a:cubicBezTo>
                  <a:pt x="1666" y="392"/>
                  <a:pt x="1673" y="385"/>
                  <a:pt x="1673" y="377"/>
                </a:cubicBezTo>
                <a:cubicBezTo>
                  <a:pt x="1673" y="369"/>
                  <a:pt x="1666" y="362"/>
                  <a:pt x="1658" y="362"/>
                </a:cubicBezTo>
                <a:close/>
                <a:moveTo>
                  <a:pt x="1658" y="395"/>
                </a:moveTo>
                <a:cubicBezTo>
                  <a:pt x="1650" y="395"/>
                  <a:pt x="1643" y="402"/>
                  <a:pt x="1643" y="410"/>
                </a:cubicBezTo>
                <a:cubicBezTo>
                  <a:pt x="1643" y="418"/>
                  <a:pt x="1650" y="425"/>
                  <a:pt x="1658" y="425"/>
                </a:cubicBezTo>
                <a:cubicBezTo>
                  <a:pt x="1666" y="425"/>
                  <a:pt x="1673" y="418"/>
                  <a:pt x="1673" y="410"/>
                </a:cubicBezTo>
                <a:cubicBezTo>
                  <a:pt x="1673" y="402"/>
                  <a:pt x="1666" y="395"/>
                  <a:pt x="1658" y="395"/>
                </a:cubicBezTo>
                <a:close/>
                <a:moveTo>
                  <a:pt x="1658" y="428"/>
                </a:moveTo>
                <a:cubicBezTo>
                  <a:pt x="1650" y="428"/>
                  <a:pt x="1643" y="435"/>
                  <a:pt x="1643" y="443"/>
                </a:cubicBezTo>
                <a:cubicBezTo>
                  <a:pt x="1643" y="451"/>
                  <a:pt x="1650" y="458"/>
                  <a:pt x="1658" y="458"/>
                </a:cubicBezTo>
                <a:cubicBezTo>
                  <a:pt x="1666" y="458"/>
                  <a:pt x="1673" y="451"/>
                  <a:pt x="1673" y="443"/>
                </a:cubicBezTo>
                <a:cubicBezTo>
                  <a:pt x="1673" y="435"/>
                  <a:pt x="1666" y="428"/>
                  <a:pt x="1658" y="428"/>
                </a:cubicBezTo>
                <a:close/>
                <a:moveTo>
                  <a:pt x="1658" y="461"/>
                </a:moveTo>
                <a:cubicBezTo>
                  <a:pt x="1650" y="461"/>
                  <a:pt x="1643" y="468"/>
                  <a:pt x="1643" y="476"/>
                </a:cubicBezTo>
                <a:cubicBezTo>
                  <a:pt x="1643" y="484"/>
                  <a:pt x="1650" y="491"/>
                  <a:pt x="1658" y="491"/>
                </a:cubicBezTo>
                <a:cubicBezTo>
                  <a:pt x="1666" y="491"/>
                  <a:pt x="1673" y="484"/>
                  <a:pt x="1673" y="476"/>
                </a:cubicBezTo>
                <a:cubicBezTo>
                  <a:pt x="1673" y="468"/>
                  <a:pt x="1666" y="461"/>
                  <a:pt x="1658" y="461"/>
                </a:cubicBezTo>
                <a:close/>
                <a:moveTo>
                  <a:pt x="1658" y="494"/>
                </a:moveTo>
                <a:cubicBezTo>
                  <a:pt x="1650" y="494"/>
                  <a:pt x="1643" y="500"/>
                  <a:pt x="1643" y="509"/>
                </a:cubicBezTo>
                <a:cubicBezTo>
                  <a:pt x="1643" y="517"/>
                  <a:pt x="1650" y="523"/>
                  <a:pt x="1658" y="523"/>
                </a:cubicBezTo>
                <a:cubicBezTo>
                  <a:pt x="1666" y="523"/>
                  <a:pt x="1673" y="517"/>
                  <a:pt x="1673" y="509"/>
                </a:cubicBezTo>
                <a:cubicBezTo>
                  <a:pt x="1673" y="500"/>
                  <a:pt x="1666" y="494"/>
                  <a:pt x="1658" y="494"/>
                </a:cubicBezTo>
                <a:close/>
                <a:moveTo>
                  <a:pt x="1658" y="527"/>
                </a:moveTo>
                <a:cubicBezTo>
                  <a:pt x="1650" y="527"/>
                  <a:pt x="1643" y="533"/>
                  <a:pt x="1643" y="542"/>
                </a:cubicBezTo>
                <a:cubicBezTo>
                  <a:pt x="1643" y="550"/>
                  <a:pt x="1650" y="556"/>
                  <a:pt x="1658" y="556"/>
                </a:cubicBezTo>
                <a:cubicBezTo>
                  <a:pt x="1666" y="556"/>
                  <a:pt x="1673" y="550"/>
                  <a:pt x="1673" y="542"/>
                </a:cubicBezTo>
                <a:cubicBezTo>
                  <a:pt x="1673" y="533"/>
                  <a:pt x="1666" y="527"/>
                  <a:pt x="1658" y="527"/>
                </a:cubicBezTo>
                <a:close/>
                <a:moveTo>
                  <a:pt x="1658" y="560"/>
                </a:moveTo>
                <a:cubicBezTo>
                  <a:pt x="1650" y="560"/>
                  <a:pt x="1643" y="566"/>
                  <a:pt x="1643" y="574"/>
                </a:cubicBezTo>
                <a:cubicBezTo>
                  <a:pt x="1643" y="583"/>
                  <a:pt x="1650" y="589"/>
                  <a:pt x="1658" y="589"/>
                </a:cubicBezTo>
                <a:cubicBezTo>
                  <a:pt x="1666" y="589"/>
                  <a:pt x="1673" y="583"/>
                  <a:pt x="1673" y="574"/>
                </a:cubicBezTo>
                <a:cubicBezTo>
                  <a:pt x="1673" y="566"/>
                  <a:pt x="1666" y="560"/>
                  <a:pt x="1658" y="560"/>
                </a:cubicBezTo>
                <a:close/>
                <a:moveTo>
                  <a:pt x="1658" y="593"/>
                </a:moveTo>
                <a:cubicBezTo>
                  <a:pt x="1650" y="593"/>
                  <a:pt x="1643" y="599"/>
                  <a:pt x="1643" y="607"/>
                </a:cubicBezTo>
                <a:cubicBezTo>
                  <a:pt x="1643" y="616"/>
                  <a:pt x="1650" y="622"/>
                  <a:pt x="1658" y="622"/>
                </a:cubicBezTo>
                <a:cubicBezTo>
                  <a:pt x="1666" y="622"/>
                  <a:pt x="1673" y="616"/>
                  <a:pt x="1673" y="607"/>
                </a:cubicBezTo>
                <a:cubicBezTo>
                  <a:pt x="1673" y="599"/>
                  <a:pt x="1666" y="593"/>
                  <a:pt x="1658" y="593"/>
                </a:cubicBezTo>
                <a:close/>
                <a:moveTo>
                  <a:pt x="1658" y="625"/>
                </a:moveTo>
                <a:cubicBezTo>
                  <a:pt x="1650" y="625"/>
                  <a:pt x="1643" y="632"/>
                  <a:pt x="1643" y="640"/>
                </a:cubicBezTo>
                <a:cubicBezTo>
                  <a:pt x="1643" y="648"/>
                  <a:pt x="1650" y="655"/>
                  <a:pt x="1658" y="655"/>
                </a:cubicBezTo>
                <a:cubicBezTo>
                  <a:pt x="1666" y="655"/>
                  <a:pt x="1673" y="648"/>
                  <a:pt x="1673" y="640"/>
                </a:cubicBezTo>
                <a:cubicBezTo>
                  <a:pt x="1673" y="632"/>
                  <a:pt x="1666" y="625"/>
                  <a:pt x="1658" y="625"/>
                </a:cubicBezTo>
                <a:close/>
                <a:moveTo>
                  <a:pt x="1658" y="658"/>
                </a:moveTo>
                <a:cubicBezTo>
                  <a:pt x="1650" y="658"/>
                  <a:pt x="1643" y="665"/>
                  <a:pt x="1643" y="673"/>
                </a:cubicBezTo>
                <a:cubicBezTo>
                  <a:pt x="1643" y="681"/>
                  <a:pt x="1650" y="688"/>
                  <a:pt x="1658" y="688"/>
                </a:cubicBezTo>
                <a:cubicBezTo>
                  <a:pt x="1666" y="688"/>
                  <a:pt x="1673" y="681"/>
                  <a:pt x="1673" y="673"/>
                </a:cubicBezTo>
                <a:cubicBezTo>
                  <a:pt x="1673" y="665"/>
                  <a:pt x="1666" y="658"/>
                  <a:pt x="1658" y="658"/>
                </a:cubicBezTo>
                <a:close/>
                <a:moveTo>
                  <a:pt x="1658" y="691"/>
                </a:moveTo>
                <a:cubicBezTo>
                  <a:pt x="1650" y="691"/>
                  <a:pt x="1643" y="698"/>
                  <a:pt x="1643" y="706"/>
                </a:cubicBezTo>
                <a:cubicBezTo>
                  <a:pt x="1643" y="714"/>
                  <a:pt x="1650" y="721"/>
                  <a:pt x="1658" y="721"/>
                </a:cubicBezTo>
                <a:cubicBezTo>
                  <a:pt x="1666" y="721"/>
                  <a:pt x="1673" y="714"/>
                  <a:pt x="1673" y="706"/>
                </a:cubicBezTo>
                <a:cubicBezTo>
                  <a:pt x="1673" y="698"/>
                  <a:pt x="1666" y="691"/>
                  <a:pt x="1658" y="691"/>
                </a:cubicBezTo>
                <a:close/>
                <a:moveTo>
                  <a:pt x="1658" y="724"/>
                </a:moveTo>
                <a:cubicBezTo>
                  <a:pt x="1650" y="724"/>
                  <a:pt x="1643" y="731"/>
                  <a:pt x="1643" y="739"/>
                </a:cubicBezTo>
                <a:cubicBezTo>
                  <a:pt x="1643" y="747"/>
                  <a:pt x="1650" y="754"/>
                  <a:pt x="1658" y="754"/>
                </a:cubicBezTo>
                <a:cubicBezTo>
                  <a:pt x="1666" y="754"/>
                  <a:pt x="1673" y="747"/>
                  <a:pt x="1673" y="739"/>
                </a:cubicBezTo>
                <a:cubicBezTo>
                  <a:pt x="1673" y="731"/>
                  <a:pt x="1666" y="724"/>
                  <a:pt x="1658" y="724"/>
                </a:cubicBezTo>
                <a:close/>
                <a:moveTo>
                  <a:pt x="1658" y="757"/>
                </a:moveTo>
                <a:cubicBezTo>
                  <a:pt x="1650" y="757"/>
                  <a:pt x="1643" y="764"/>
                  <a:pt x="1643" y="772"/>
                </a:cubicBezTo>
                <a:cubicBezTo>
                  <a:pt x="1643" y="780"/>
                  <a:pt x="1650" y="787"/>
                  <a:pt x="1658" y="787"/>
                </a:cubicBezTo>
                <a:cubicBezTo>
                  <a:pt x="1666" y="787"/>
                  <a:pt x="1673" y="780"/>
                  <a:pt x="1673" y="772"/>
                </a:cubicBezTo>
                <a:cubicBezTo>
                  <a:pt x="1673" y="764"/>
                  <a:pt x="1666" y="757"/>
                  <a:pt x="1658" y="757"/>
                </a:cubicBezTo>
                <a:close/>
                <a:moveTo>
                  <a:pt x="1658" y="790"/>
                </a:moveTo>
                <a:cubicBezTo>
                  <a:pt x="1650" y="790"/>
                  <a:pt x="1643" y="797"/>
                  <a:pt x="1643" y="805"/>
                </a:cubicBezTo>
                <a:cubicBezTo>
                  <a:pt x="1643" y="813"/>
                  <a:pt x="1650" y="820"/>
                  <a:pt x="1658" y="820"/>
                </a:cubicBezTo>
                <a:cubicBezTo>
                  <a:pt x="1666" y="820"/>
                  <a:pt x="1673" y="813"/>
                  <a:pt x="1673" y="805"/>
                </a:cubicBezTo>
                <a:cubicBezTo>
                  <a:pt x="1673" y="797"/>
                  <a:pt x="1666" y="790"/>
                  <a:pt x="1658" y="790"/>
                </a:cubicBezTo>
                <a:close/>
                <a:moveTo>
                  <a:pt x="1658" y="823"/>
                </a:moveTo>
                <a:cubicBezTo>
                  <a:pt x="1650" y="823"/>
                  <a:pt x="1643" y="830"/>
                  <a:pt x="1643" y="838"/>
                </a:cubicBezTo>
                <a:cubicBezTo>
                  <a:pt x="1643" y="846"/>
                  <a:pt x="1650" y="853"/>
                  <a:pt x="1658" y="853"/>
                </a:cubicBezTo>
                <a:cubicBezTo>
                  <a:pt x="1666" y="853"/>
                  <a:pt x="1673" y="846"/>
                  <a:pt x="1673" y="838"/>
                </a:cubicBezTo>
                <a:cubicBezTo>
                  <a:pt x="1673" y="830"/>
                  <a:pt x="1666" y="823"/>
                  <a:pt x="1658" y="823"/>
                </a:cubicBezTo>
                <a:close/>
                <a:moveTo>
                  <a:pt x="1658" y="856"/>
                </a:moveTo>
                <a:cubicBezTo>
                  <a:pt x="1650" y="856"/>
                  <a:pt x="1643" y="863"/>
                  <a:pt x="1643" y="871"/>
                </a:cubicBezTo>
                <a:cubicBezTo>
                  <a:pt x="1643" y="879"/>
                  <a:pt x="1650" y="886"/>
                  <a:pt x="1658" y="886"/>
                </a:cubicBezTo>
                <a:cubicBezTo>
                  <a:pt x="1666" y="886"/>
                  <a:pt x="1673" y="879"/>
                  <a:pt x="1673" y="871"/>
                </a:cubicBezTo>
                <a:cubicBezTo>
                  <a:pt x="1673" y="863"/>
                  <a:pt x="1666" y="856"/>
                  <a:pt x="1658" y="856"/>
                </a:cubicBezTo>
                <a:close/>
                <a:moveTo>
                  <a:pt x="1658" y="889"/>
                </a:moveTo>
                <a:cubicBezTo>
                  <a:pt x="1650" y="889"/>
                  <a:pt x="1643" y="895"/>
                  <a:pt x="1643" y="904"/>
                </a:cubicBezTo>
                <a:cubicBezTo>
                  <a:pt x="1643" y="912"/>
                  <a:pt x="1650" y="918"/>
                  <a:pt x="1658" y="918"/>
                </a:cubicBezTo>
                <a:cubicBezTo>
                  <a:pt x="1666" y="918"/>
                  <a:pt x="1673" y="912"/>
                  <a:pt x="1673" y="904"/>
                </a:cubicBezTo>
                <a:cubicBezTo>
                  <a:pt x="1673" y="895"/>
                  <a:pt x="1666" y="889"/>
                  <a:pt x="1658" y="889"/>
                </a:cubicBezTo>
                <a:close/>
                <a:moveTo>
                  <a:pt x="1658" y="922"/>
                </a:moveTo>
                <a:cubicBezTo>
                  <a:pt x="1650" y="922"/>
                  <a:pt x="1643" y="928"/>
                  <a:pt x="1643" y="937"/>
                </a:cubicBezTo>
                <a:cubicBezTo>
                  <a:pt x="1643" y="945"/>
                  <a:pt x="1650" y="951"/>
                  <a:pt x="1658" y="951"/>
                </a:cubicBezTo>
                <a:cubicBezTo>
                  <a:pt x="1666" y="951"/>
                  <a:pt x="1673" y="945"/>
                  <a:pt x="1673" y="937"/>
                </a:cubicBezTo>
                <a:cubicBezTo>
                  <a:pt x="1673" y="928"/>
                  <a:pt x="1666" y="922"/>
                  <a:pt x="1658" y="922"/>
                </a:cubicBezTo>
                <a:close/>
                <a:moveTo>
                  <a:pt x="1658" y="955"/>
                </a:moveTo>
                <a:cubicBezTo>
                  <a:pt x="1650" y="955"/>
                  <a:pt x="1643" y="961"/>
                  <a:pt x="1643" y="970"/>
                </a:cubicBezTo>
                <a:cubicBezTo>
                  <a:pt x="1643" y="978"/>
                  <a:pt x="1650" y="984"/>
                  <a:pt x="1658" y="984"/>
                </a:cubicBezTo>
                <a:cubicBezTo>
                  <a:pt x="1666" y="984"/>
                  <a:pt x="1673" y="978"/>
                  <a:pt x="1673" y="970"/>
                </a:cubicBezTo>
                <a:cubicBezTo>
                  <a:pt x="1673" y="961"/>
                  <a:pt x="1666" y="955"/>
                  <a:pt x="1658" y="955"/>
                </a:cubicBezTo>
                <a:close/>
                <a:moveTo>
                  <a:pt x="1658" y="988"/>
                </a:moveTo>
                <a:cubicBezTo>
                  <a:pt x="1650" y="988"/>
                  <a:pt x="1643" y="994"/>
                  <a:pt x="1643" y="1002"/>
                </a:cubicBezTo>
                <a:cubicBezTo>
                  <a:pt x="1643" y="1011"/>
                  <a:pt x="1650" y="1017"/>
                  <a:pt x="1658" y="1017"/>
                </a:cubicBezTo>
                <a:cubicBezTo>
                  <a:pt x="1666" y="1017"/>
                  <a:pt x="1673" y="1011"/>
                  <a:pt x="1673" y="1002"/>
                </a:cubicBezTo>
                <a:cubicBezTo>
                  <a:pt x="1673" y="994"/>
                  <a:pt x="1666" y="988"/>
                  <a:pt x="1658" y="988"/>
                </a:cubicBezTo>
                <a:close/>
                <a:moveTo>
                  <a:pt x="1658" y="1021"/>
                </a:moveTo>
                <a:cubicBezTo>
                  <a:pt x="1650" y="1021"/>
                  <a:pt x="1643" y="1027"/>
                  <a:pt x="1643" y="1035"/>
                </a:cubicBezTo>
                <a:cubicBezTo>
                  <a:pt x="1643" y="1044"/>
                  <a:pt x="1650" y="1050"/>
                  <a:pt x="1658" y="1050"/>
                </a:cubicBezTo>
                <a:cubicBezTo>
                  <a:pt x="1666" y="1050"/>
                  <a:pt x="1673" y="1044"/>
                  <a:pt x="1673" y="1035"/>
                </a:cubicBezTo>
                <a:cubicBezTo>
                  <a:pt x="1673" y="1027"/>
                  <a:pt x="1666" y="1021"/>
                  <a:pt x="1658" y="1021"/>
                </a:cubicBezTo>
                <a:close/>
                <a:moveTo>
                  <a:pt x="1658" y="1053"/>
                </a:moveTo>
                <a:cubicBezTo>
                  <a:pt x="1650" y="1053"/>
                  <a:pt x="1643" y="1060"/>
                  <a:pt x="1643" y="1068"/>
                </a:cubicBezTo>
                <a:cubicBezTo>
                  <a:pt x="1643" y="1076"/>
                  <a:pt x="1650" y="1083"/>
                  <a:pt x="1658" y="1083"/>
                </a:cubicBezTo>
                <a:cubicBezTo>
                  <a:pt x="1666" y="1083"/>
                  <a:pt x="1673" y="1076"/>
                  <a:pt x="1673" y="1068"/>
                </a:cubicBezTo>
                <a:cubicBezTo>
                  <a:pt x="1673" y="1060"/>
                  <a:pt x="1666" y="1053"/>
                  <a:pt x="1658" y="1053"/>
                </a:cubicBezTo>
                <a:close/>
                <a:moveTo>
                  <a:pt x="1658" y="1086"/>
                </a:moveTo>
                <a:cubicBezTo>
                  <a:pt x="1650" y="1086"/>
                  <a:pt x="1643" y="1093"/>
                  <a:pt x="1643" y="1101"/>
                </a:cubicBezTo>
                <a:cubicBezTo>
                  <a:pt x="1643" y="1109"/>
                  <a:pt x="1650" y="1116"/>
                  <a:pt x="1658" y="1116"/>
                </a:cubicBezTo>
                <a:cubicBezTo>
                  <a:pt x="1666" y="1116"/>
                  <a:pt x="1673" y="1109"/>
                  <a:pt x="1673" y="1101"/>
                </a:cubicBezTo>
                <a:cubicBezTo>
                  <a:pt x="1673" y="1093"/>
                  <a:pt x="1666" y="1086"/>
                  <a:pt x="1658" y="1086"/>
                </a:cubicBezTo>
                <a:close/>
                <a:moveTo>
                  <a:pt x="1658" y="1119"/>
                </a:moveTo>
                <a:cubicBezTo>
                  <a:pt x="1650" y="1119"/>
                  <a:pt x="1643" y="1126"/>
                  <a:pt x="1643" y="1134"/>
                </a:cubicBezTo>
                <a:cubicBezTo>
                  <a:pt x="1643" y="1142"/>
                  <a:pt x="1650" y="1149"/>
                  <a:pt x="1658" y="1149"/>
                </a:cubicBezTo>
                <a:cubicBezTo>
                  <a:pt x="1666" y="1149"/>
                  <a:pt x="1673" y="1142"/>
                  <a:pt x="1673" y="1134"/>
                </a:cubicBezTo>
                <a:cubicBezTo>
                  <a:pt x="1673" y="1126"/>
                  <a:pt x="1666" y="1119"/>
                  <a:pt x="1658" y="1119"/>
                </a:cubicBezTo>
                <a:close/>
                <a:moveTo>
                  <a:pt x="1658" y="1152"/>
                </a:moveTo>
                <a:cubicBezTo>
                  <a:pt x="1650" y="1152"/>
                  <a:pt x="1643" y="1159"/>
                  <a:pt x="1643" y="1167"/>
                </a:cubicBezTo>
                <a:cubicBezTo>
                  <a:pt x="1643" y="1175"/>
                  <a:pt x="1650" y="1182"/>
                  <a:pt x="1658" y="1182"/>
                </a:cubicBezTo>
                <a:cubicBezTo>
                  <a:pt x="1666" y="1182"/>
                  <a:pt x="1673" y="1175"/>
                  <a:pt x="1673" y="1167"/>
                </a:cubicBezTo>
                <a:cubicBezTo>
                  <a:pt x="1673" y="1159"/>
                  <a:pt x="1666" y="1152"/>
                  <a:pt x="1658" y="1152"/>
                </a:cubicBezTo>
                <a:close/>
                <a:moveTo>
                  <a:pt x="1658" y="1185"/>
                </a:moveTo>
                <a:cubicBezTo>
                  <a:pt x="1650" y="1185"/>
                  <a:pt x="1643" y="1192"/>
                  <a:pt x="1643" y="1200"/>
                </a:cubicBezTo>
                <a:cubicBezTo>
                  <a:pt x="1643" y="1208"/>
                  <a:pt x="1650" y="1215"/>
                  <a:pt x="1658" y="1215"/>
                </a:cubicBezTo>
                <a:cubicBezTo>
                  <a:pt x="1666" y="1215"/>
                  <a:pt x="1673" y="1208"/>
                  <a:pt x="1673" y="1200"/>
                </a:cubicBezTo>
                <a:cubicBezTo>
                  <a:pt x="1673" y="1192"/>
                  <a:pt x="1666" y="1185"/>
                  <a:pt x="1658" y="1185"/>
                </a:cubicBezTo>
                <a:close/>
                <a:moveTo>
                  <a:pt x="1658" y="1218"/>
                </a:moveTo>
                <a:cubicBezTo>
                  <a:pt x="1650" y="1218"/>
                  <a:pt x="1643" y="1225"/>
                  <a:pt x="1643" y="1233"/>
                </a:cubicBezTo>
                <a:cubicBezTo>
                  <a:pt x="1643" y="1241"/>
                  <a:pt x="1650" y="1248"/>
                  <a:pt x="1658" y="1248"/>
                </a:cubicBezTo>
                <a:cubicBezTo>
                  <a:pt x="1666" y="1248"/>
                  <a:pt x="1673" y="1241"/>
                  <a:pt x="1673" y="1233"/>
                </a:cubicBezTo>
                <a:cubicBezTo>
                  <a:pt x="1673" y="1225"/>
                  <a:pt x="1666" y="1218"/>
                  <a:pt x="1658" y="1218"/>
                </a:cubicBezTo>
                <a:close/>
                <a:moveTo>
                  <a:pt x="1658" y="1251"/>
                </a:moveTo>
                <a:cubicBezTo>
                  <a:pt x="1650" y="1251"/>
                  <a:pt x="1643" y="1258"/>
                  <a:pt x="1643" y="1266"/>
                </a:cubicBezTo>
                <a:cubicBezTo>
                  <a:pt x="1643" y="1274"/>
                  <a:pt x="1650" y="1281"/>
                  <a:pt x="1658" y="1281"/>
                </a:cubicBezTo>
                <a:cubicBezTo>
                  <a:pt x="1666" y="1281"/>
                  <a:pt x="1673" y="1274"/>
                  <a:pt x="1673" y="1266"/>
                </a:cubicBezTo>
                <a:cubicBezTo>
                  <a:pt x="1673" y="1258"/>
                  <a:pt x="1666" y="1251"/>
                  <a:pt x="1658" y="1251"/>
                </a:cubicBezTo>
                <a:close/>
                <a:moveTo>
                  <a:pt x="1658" y="1284"/>
                </a:moveTo>
                <a:cubicBezTo>
                  <a:pt x="1650" y="1284"/>
                  <a:pt x="1643" y="1291"/>
                  <a:pt x="1643" y="1299"/>
                </a:cubicBezTo>
                <a:cubicBezTo>
                  <a:pt x="1643" y="1307"/>
                  <a:pt x="1650" y="1314"/>
                  <a:pt x="1658" y="1314"/>
                </a:cubicBezTo>
                <a:cubicBezTo>
                  <a:pt x="1666" y="1314"/>
                  <a:pt x="1673" y="1307"/>
                  <a:pt x="1673" y="1299"/>
                </a:cubicBezTo>
                <a:cubicBezTo>
                  <a:pt x="1673" y="1291"/>
                  <a:pt x="1666" y="1284"/>
                  <a:pt x="1658" y="1284"/>
                </a:cubicBezTo>
                <a:close/>
                <a:moveTo>
                  <a:pt x="1658" y="1317"/>
                </a:moveTo>
                <a:cubicBezTo>
                  <a:pt x="1650" y="1317"/>
                  <a:pt x="1643" y="1323"/>
                  <a:pt x="1643" y="1332"/>
                </a:cubicBezTo>
                <a:cubicBezTo>
                  <a:pt x="1643" y="1340"/>
                  <a:pt x="1650" y="1346"/>
                  <a:pt x="1658" y="1346"/>
                </a:cubicBezTo>
                <a:cubicBezTo>
                  <a:pt x="1666" y="1346"/>
                  <a:pt x="1673" y="1340"/>
                  <a:pt x="1673" y="1332"/>
                </a:cubicBezTo>
                <a:cubicBezTo>
                  <a:pt x="1673" y="1323"/>
                  <a:pt x="1666" y="1317"/>
                  <a:pt x="1658" y="1317"/>
                </a:cubicBezTo>
                <a:close/>
                <a:moveTo>
                  <a:pt x="1658" y="1350"/>
                </a:moveTo>
                <a:cubicBezTo>
                  <a:pt x="1650" y="1350"/>
                  <a:pt x="1643" y="1356"/>
                  <a:pt x="1643" y="1365"/>
                </a:cubicBezTo>
                <a:cubicBezTo>
                  <a:pt x="1643" y="1373"/>
                  <a:pt x="1650" y="1379"/>
                  <a:pt x="1658" y="1379"/>
                </a:cubicBezTo>
                <a:cubicBezTo>
                  <a:pt x="1666" y="1379"/>
                  <a:pt x="1673" y="1373"/>
                  <a:pt x="1673" y="1365"/>
                </a:cubicBezTo>
                <a:cubicBezTo>
                  <a:pt x="1673" y="1356"/>
                  <a:pt x="1666" y="1350"/>
                  <a:pt x="1658" y="1350"/>
                </a:cubicBezTo>
                <a:close/>
                <a:moveTo>
                  <a:pt x="1658" y="1383"/>
                </a:moveTo>
                <a:cubicBezTo>
                  <a:pt x="1650" y="1383"/>
                  <a:pt x="1643" y="1389"/>
                  <a:pt x="1643" y="1397"/>
                </a:cubicBezTo>
                <a:cubicBezTo>
                  <a:pt x="1643" y="1406"/>
                  <a:pt x="1650" y="1412"/>
                  <a:pt x="1658" y="1412"/>
                </a:cubicBezTo>
                <a:cubicBezTo>
                  <a:pt x="1666" y="1412"/>
                  <a:pt x="1673" y="1406"/>
                  <a:pt x="1673" y="1397"/>
                </a:cubicBezTo>
                <a:cubicBezTo>
                  <a:pt x="1673" y="1389"/>
                  <a:pt x="1666" y="1383"/>
                  <a:pt x="1658" y="1383"/>
                </a:cubicBezTo>
                <a:close/>
                <a:moveTo>
                  <a:pt x="1658" y="1416"/>
                </a:moveTo>
                <a:cubicBezTo>
                  <a:pt x="1650" y="1416"/>
                  <a:pt x="1643" y="1422"/>
                  <a:pt x="1643" y="1430"/>
                </a:cubicBezTo>
                <a:cubicBezTo>
                  <a:pt x="1643" y="1439"/>
                  <a:pt x="1650" y="1445"/>
                  <a:pt x="1658" y="1445"/>
                </a:cubicBezTo>
                <a:cubicBezTo>
                  <a:pt x="1666" y="1445"/>
                  <a:pt x="1673" y="1439"/>
                  <a:pt x="1673" y="1430"/>
                </a:cubicBezTo>
                <a:cubicBezTo>
                  <a:pt x="1673" y="1422"/>
                  <a:pt x="1666" y="1416"/>
                  <a:pt x="1658" y="1416"/>
                </a:cubicBezTo>
                <a:close/>
                <a:moveTo>
                  <a:pt x="1691" y="0"/>
                </a:moveTo>
                <a:cubicBezTo>
                  <a:pt x="1683" y="0"/>
                  <a:pt x="1676" y="7"/>
                  <a:pt x="1676" y="15"/>
                </a:cubicBezTo>
                <a:cubicBezTo>
                  <a:pt x="1676" y="23"/>
                  <a:pt x="1683" y="30"/>
                  <a:pt x="1691" y="30"/>
                </a:cubicBezTo>
                <a:cubicBezTo>
                  <a:pt x="1699" y="30"/>
                  <a:pt x="1706" y="23"/>
                  <a:pt x="1706" y="15"/>
                </a:cubicBezTo>
                <a:cubicBezTo>
                  <a:pt x="1706" y="7"/>
                  <a:pt x="1699" y="0"/>
                  <a:pt x="1691" y="0"/>
                </a:cubicBezTo>
                <a:close/>
                <a:moveTo>
                  <a:pt x="1691" y="33"/>
                </a:moveTo>
                <a:cubicBezTo>
                  <a:pt x="1683" y="33"/>
                  <a:pt x="1676" y="40"/>
                  <a:pt x="1676" y="48"/>
                </a:cubicBezTo>
                <a:cubicBezTo>
                  <a:pt x="1676" y="56"/>
                  <a:pt x="1683" y="63"/>
                  <a:pt x="1691" y="63"/>
                </a:cubicBezTo>
                <a:cubicBezTo>
                  <a:pt x="1699" y="63"/>
                  <a:pt x="1706" y="56"/>
                  <a:pt x="1706" y="48"/>
                </a:cubicBezTo>
                <a:cubicBezTo>
                  <a:pt x="1706" y="40"/>
                  <a:pt x="1699" y="33"/>
                  <a:pt x="1691" y="33"/>
                </a:cubicBezTo>
                <a:close/>
                <a:moveTo>
                  <a:pt x="1691" y="66"/>
                </a:moveTo>
                <a:cubicBezTo>
                  <a:pt x="1683" y="66"/>
                  <a:pt x="1676" y="72"/>
                  <a:pt x="1676" y="81"/>
                </a:cubicBezTo>
                <a:cubicBezTo>
                  <a:pt x="1676" y="89"/>
                  <a:pt x="1683" y="95"/>
                  <a:pt x="1691" y="95"/>
                </a:cubicBezTo>
                <a:cubicBezTo>
                  <a:pt x="1699" y="95"/>
                  <a:pt x="1706" y="89"/>
                  <a:pt x="1706" y="81"/>
                </a:cubicBezTo>
                <a:cubicBezTo>
                  <a:pt x="1706" y="72"/>
                  <a:pt x="1699" y="66"/>
                  <a:pt x="1691" y="66"/>
                </a:cubicBezTo>
                <a:close/>
                <a:moveTo>
                  <a:pt x="1691" y="99"/>
                </a:moveTo>
                <a:cubicBezTo>
                  <a:pt x="1683" y="99"/>
                  <a:pt x="1676" y="105"/>
                  <a:pt x="1676" y="114"/>
                </a:cubicBezTo>
                <a:cubicBezTo>
                  <a:pt x="1676" y="122"/>
                  <a:pt x="1683" y="128"/>
                  <a:pt x="1691" y="128"/>
                </a:cubicBezTo>
                <a:cubicBezTo>
                  <a:pt x="1699" y="128"/>
                  <a:pt x="1706" y="122"/>
                  <a:pt x="1706" y="114"/>
                </a:cubicBezTo>
                <a:cubicBezTo>
                  <a:pt x="1706" y="105"/>
                  <a:pt x="1699" y="99"/>
                  <a:pt x="1691" y="99"/>
                </a:cubicBezTo>
                <a:close/>
                <a:moveTo>
                  <a:pt x="1691" y="132"/>
                </a:moveTo>
                <a:cubicBezTo>
                  <a:pt x="1683" y="132"/>
                  <a:pt x="1676" y="138"/>
                  <a:pt x="1676" y="147"/>
                </a:cubicBezTo>
                <a:cubicBezTo>
                  <a:pt x="1676" y="155"/>
                  <a:pt x="1683" y="161"/>
                  <a:pt x="1691" y="161"/>
                </a:cubicBezTo>
                <a:cubicBezTo>
                  <a:pt x="1699" y="161"/>
                  <a:pt x="1706" y="155"/>
                  <a:pt x="1706" y="147"/>
                </a:cubicBezTo>
                <a:cubicBezTo>
                  <a:pt x="1706" y="138"/>
                  <a:pt x="1699" y="132"/>
                  <a:pt x="1691" y="132"/>
                </a:cubicBezTo>
                <a:close/>
                <a:moveTo>
                  <a:pt x="1691" y="165"/>
                </a:moveTo>
                <a:cubicBezTo>
                  <a:pt x="1683" y="165"/>
                  <a:pt x="1676" y="171"/>
                  <a:pt x="1676" y="179"/>
                </a:cubicBezTo>
                <a:cubicBezTo>
                  <a:pt x="1676" y="188"/>
                  <a:pt x="1683" y="194"/>
                  <a:pt x="1691" y="194"/>
                </a:cubicBezTo>
                <a:cubicBezTo>
                  <a:pt x="1699" y="194"/>
                  <a:pt x="1706" y="188"/>
                  <a:pt x="1706" y="179"/>
                </a:cubicBezTo>
                <a:cubicBezTo>
                  <a:pt x="1706" y="171"/>
                  <a:pt x="1699" y="165"/>
                  <a:pt x="1691" y="165"/>
                </a:cubicBezTo>
                <a:close/>
                <a:moveTo>
                  <a:pt x="1691" y="198"/>
                </a:moveTo>
                <a:cubicBezTo>
                  <a:pt x="1683" y="198"/>
                  <a:pt x="1676" y="204"/>
                  <a:pt x="1676" y="212"/>
                </a:cubicBezTo>
                <a:cubicBezTo>
                  <a:pt x="1676" y="221"/>
                  <a:pt x="1683" y="227"/>
                  <a:pt x="1691" y="227"/>
                </a:cubicBezTo>
                <a:cubicBezTo>
                  <a:pt x="1699" y="227"/>
                  <a:pt x="1706" y="221"/>
                  <a:pt x="1706" y="212"/>
                </a:cubicBezTo>
                <a:cubicBezTo>
                  <a:pt x="1706" y="204"/>
                  <a:pt x="1699" y="198"/>
                  <a:pt x="1691" y="198"/>
                </a:cubicBezTo>
                <a:close/>
                <a:moveTo>
                  <a:pt x="1691" y="230"/>
                </a:moveTo>
                <a:cubicBezTo>
                  <a:pt x="1683" y="230"/>
                  <a:pt x="1676" y="237"/>
                  <a:pt x="1676" y="245"/>
                </a:cubicBezTo>
                <a:cubicBezTo>
                  <a:pt x="1676" y="253"/>
                  <a:pt x="1683" y="260"/>
                  <a:pt x="1691" y="260"/>
                </a:cubicBezTo>
                <a:cubicBezTo>
                  <a:pt x="1699" y="260"/>
                  <a:pt x="1706" y="253"/>
                  <a:pt x="1706" y="245"/>
                </a:cubicBezTo>
                <a:cubicBezTo>
                  <a:pt x="1706" y="237"/>
                  <a:pt x="1699" y="230"/>
                  <a:pt x="1691" y="230"/>
                </a:cubicBezTo>
                <a:close/>
                <a:moveTo>
                  <a:pt x="1691" y="263"/>
                </a:moveTo>
                <a:cubicBezTo>
                  <a:pt x="1683" y="263"/>
                  <a:pt x="1676" y="270"/>
                  <a:pt x="1676" y="278"/>
                </a:cubicBezTo>
                <a:cubicBezTo>
                  <a:pt x="1676" y="286"/>
                  <a:pt x="1683" y="293"/>
                  <a:pt x="1691" y="293"/>
                </a:cubicBezTo>
                <a:cubicBezTo>
                  <a:pt x="1699" y="293"/>
                  <a:pt x="1706" y="286"/>
                  <a:pt x="1706" y="278"/>
                </a:cubicBezTo>
                <a:cubicBezTo>
                  <a:pt x="1706" y="270"/>
                  <a:pt x="1699" y="263"/>
                  <a:pt x="1691" y="263"/>
                </a:cubicBezTo>
                <a:close/>
                <a:moveTo>
                  <a:pt x="1691" y="296"/>
                </a:moveTo>
                <a:cubicBezTo>
                  <a:pt x="1683" y="296"/>
                  <a:pt x="1676" y="303"/>
                  <a:pt x="1676" y="311"/>
                </a:cubicBezTo>
                <a:cubicBezTo>
                  <a:pt x="1676" y="319"/>
                  <a:pt x="1683" y="326"/>
                  <a:pt x="1691" y="326"/>
                </a:cubicBezTo>
                <a:cubicBezTo>
                  <a:pt x="1699" y="326"/>
                  <a:pt x="1706" y="319"/>
                  <a:pt x="1706" y="311"/>
                </a:cubicBezTo>
                <a:cubicBezTo>
                  <a:pt x="1706" y="303"/>
                  <a:pt x="1699" y="296"/>
                  <a:pt x="1691" y="296"/>
                </a:cubicBezTo>
                <a:close/>
                <a:moveTo>
                  <a:pt x="1691" y="329"/>
                </a:moveTo>
                <a:cubicBezTo>
                  <a:pt x="1683" y="329"/>
                  <a:pt x="1676" y="336"/>
                  <a:pt x="1676" y="344"/>
                </a:cubicBezTo>
                <a:cubicBezTo>
                  <a:pt x="1676" y="352"/>
                  <a:pt x="1683" y="359"/>
                  <a:pt x="1691" y="359"/>
                </a:cubicBezTo>
                <a:cubicBezTo>
                  <a:pt x="1699" y="359"/>
                  <a:pt x="1706" y="352"/>
                  <a:pt x="1706" y="344"/>
                </a:cubicBezTo>
                <a:cubicBezTo>
                  <a:pt x="1706" y="336"/>
                  <a:pt x="1699" y="329"/>
                  <a:pt x="1691" y="329"/>
                </a:cubicBezTo>
                <a:close/>
                <a:moveTo>
                  <a:pt x="1691" y="362"/>
                </a:moveTo>
                <a:cubicBezTo>
                  <a:pt x="1683" y="362"/>
                  <a:pt x="1676" y="369"/>
                  <a:pt x="1676" y="377"/>
                </a:cubicBezTo>
                <a:cubicBezTo>
                  <a:pt x="1676" y="385"/>
                  <a:pt x="1683" y="392"/>
                  <a:pt x="1691" y="392"/>
                </a:cubicBezTo>
                <a:cubicBezTo>
                  <a:pt x="1699" y="392"/>
                  <a:pt x="1706" y="385"/>
                  <a:pt x="1706" y="377"/>
                </a:cubicBezTo>
                <a:cubicBezTo>
                  <a:pt x="1706" y="369"/>
                  <a:pt x="1699" y="362"/>
                  <a:pt x="1691" y="362"/>
                </a:cubicBezTo>
                <a:close/>
                <a:moveTo>
                  <a:pt x="1691" y="395"/>
                </a:moveTo>
                <a:cubicBezTo>
                  <a:pt x="1683" y="395"/>
                  <a:pt x="1676" y="402"/>
                  <a:pt x="1676" y="410"/>
                </a:cubicBezTo>
                <a:cubicBezTo>
                  <a:pt x="1676" y="418"/>
                  <a:pt x="1683" y="425"/>
                  <a:pt x="1691" y="425"/>
                </a:cubicBezTo>
                <a:cubicBezTo>
                  <a:pt x="1699" y="425"/>
                  <a:pt x="1706" y="418"/>
                  <a:pt x="1706" y="410"/>
                </a:cubicBezTo>
                <a:cubicBezTo>
                  <a:pt x="1706" y="402"/>
                  <a:pt x="1699" y="395"/>
                  <a:pt x="1691" y="395"/>
                </a:cubicBezTo>
                <a:close/>
                <a:moveTo>
                  <a:pt x="1691" y="428"/>
                </a:moveTo>
                <a:cubicBezTo>
                  <a:pt x="1683" y="428"/>
                  <a:pt x="1676" y="435"/>
                  <a:pt x="1676" y="443"/>
                </a:cubicBezTo>
                <a:cubicBezTo>
                  <a:pt x="1676" y="451"/>
                  <a:pt x="1683" y="458"/>
                  <a:pt x="1691" y="458"/>
                </a:cubicBezTo>
                <a:cubicBezTo>
                  <a:pt x="1699" y="458"/>
                  <a:pt x="1706" y="451"/>
                  <a:pt x="1706" y="443"/>
                </a:cubicBezTo>
                <a:cubicBezTo>
                  <a:pt x="1706" y="435"/>
                  <a:pt x="1699" y="428"/>
                  <a:pt x="1691" y="428"/>
                </a:cubicBezTo>
                <a:close/>
                <a:moveTo>
                  <a:pt x="1691" y="461"/>
                </a:moveTo>
                <a:cubicBezTo>
                  <a:pt x="1683" y="461"/>
                  <a:pt x="1676" y="468"/>
                  <a:pt x="1676" y="476"/>
                </a:cubicBezTo>
                <a:cubicBezTo>
                  <a:pt x="1676" y="484"/>
                  <a:pt x="1683" y="491"/>
                  <a:pt x="1691" y="491"/>
                </a:cubicBezTo>
                <a:cubicBezTo>
                  <a:pt x="1699" y="491"/>
                  <a:pt x="1706" y="484"/>
                  <a:pt x="1706" y="476"/>
                </a:cubicBezTo>
                <a:cubicBezTo>
                  <a:pt x="1706" y="468"/>
                  <a:pt x="1699" y="461"/>
                  <a:pt x="1691" y="461"/>
                </a:cubicBezTo>
                <a:close/>
                <a:moveTo>
                  <a:pt x="1691" y="494"/>
                </a:moveTo>
                <a:cubicBezTo>
                  <a:pt x="1683" y="494"/>
                  <a:pt x="1676" y="500"/>
                  <a:pt x="1676" y="509"/>
                </a:cubicBezTo>
                <a:cubicBezTo>
                  <a:pt x="1676" y="517"/>
                  <a:pt x="1683" y="523"/>
                  <a:pt x="1691" y="523"/>
                </a:cubicBezTo>
                <a:cubicBezTo>
                  <a:pt x="1699" y="523"/>
                  <a:pt x="1706" y="517"/>
                  <a:pt x="1706" y="509"/>
                </a:cubicBezTo>
                <a:cubicBezTo>
                  <a:pt x="1706" y="500"/>
                  <a:pt x="1699" y="494"/>
                  <a:pt x="1691" y="494"/>
                </a:cubicBezTo>
                <a:close/>
                <a:moveTo>
                  <a:pt x="1691" y="527"/>
                </a:moveTo>
                <a:cubicBezTo>
                  <a:pt x="1683" y="527"/>
                  <a:pt x="1676" y="533"/>
                  <a:pt x="1676" y="542"/>
                </a:cubicBezTo>
                <a:cubicBezTo>
                  <a:pt x="1676" y="550"/>
                  <a:pt x="1683" y="556"/>
                  <a:pt x="1691" y="556"/>
                </a:cubicBezTo>
                <a:cubicBezTo>
                  <a:pt x="1699" y="556"/>
                  <a:pt x="1706" y="550"/>
                  <a:pt x="1706" y="542"/>
                </a:cubicBezTo>
                <a:cubicBezTo>
                  <a:pt x="1706" y="533"/>
                  <a:pt x="1699" y="527"/>
                  <a:pt x="1691" y="527"/>
                </a:cubicBezTo>
                <a:close/>
                <a:moveTo>
                  <a:pt x="1691" y="560"/>
                </a:moveTo>
                <a:cubicBezTo>
                  <a:pt x="1683" y="560"/>
                  <a:pt x="1676" y="566"/>
                  <a:pt x="1676" y="574"/>
                </a:cubicBezTo>
                <a:cubicBezTo>
                  <a:pt x="1676" y="583"/>
                  <a:pt x="1683" y="589"/>
                  <a:pt x="1691" y="589"/>
                </a:cubicBezTo>
                <a:cubicBezTo>
                  <a:pt x="1699" y="589"/>
                  <a:pt x="1706" y="583"/>
                  <a:pt x="1706" y="574"/>
                </a:cubicBezTo>
                <a:cubicBezTo>
                  <a:pt x="1706" y="566"/>
                  <a:pt x="1699" y="560"/>
                  <a:pt x="1691" y="560"/>
                </a:cubicBezTo>
                <a:close/>
                <a:moveTo>
                  <a:pt x="1691" y="593"/>
                </a:moveTo>
                <a:cubicBezTo>
                  <a:pt x="1683" y="593"/>
                  <a:pt x="1676" y="599"/>
                  <a:pt x="1676" y="607"/>
                </a:cubicBezTo>
                <a:cubicBezTo>
                  <a:pt x="1676" y="616"/>
                  <a:pt x="1683" y="622"/>
                  <a:pt x="1691" y="622"/>
                </a:cubicBezTo>
                <a:cubicBezTo>
                  <a:pt x="1699" y="622"/>
                  <a:pt x="1706" y="616"/>
                  <a:pt x="1706" y="607"/>
                </a:cubicBezTo>
                <a:cubicBezTo>
                  <a:pt x="1706" y="599"/>
                  <a:pt x="1699" y="593"/>
                  <a:pt x="1691" y="593"/>
                </a:cubicBezTo>
                <a:close/>
                <a:moveTo>
                  <a:pt x="1691" y="625"/>
                </a:moveTo>
                <a:cubicBezTo>
                  <a:pt x="1683" y="625"/>
                  <a:pt x="1676" y="632"/>
                  <a:pt x="1676" y="640"/>
                </a:cubicBezTo>
                <a:cubicBezTo>
                  <a:pt x="1676" y="648"/>
                  <a:pt x="1683" y="655"/>
                  <a:pt x="1691" y="655"/>
                </a:cubicBezTo>
                <a:cubicBezTo>
                  <a:pt x="1699" y="655"/>
                  <a:pt x="1706" y="648"/>
                  <a:pt x="1706" y="640"/>
                </a:cubicBezTo>
                <a:cubicBezTo>
                  <a:pt x="1706" y="632"/>
                  <a:pt x="1699" y="625"/>
                  <a:pt x="1691" y="625"/>
                </a:cubicBezTo>
                <a:close/>
                <a:moveTo>
                  <a:pt x="1691" y="658"/>
                </a:moveTo>
                <a:cubicBezTo>
                  <a:pt x="1683" y="658"/>
                  <a:pt x="1676" y="665"/>
                  <a:pt x="1676" y="673"/>
                </a:cubicBezTo>
                <a:cubicBezTo>
                  <a:pt x="1676" y="681"/>
                  <a:pt x="1683" y="688"/>
                  <a:pt x="1691" y="688"/>
                </a:cubicBezTo>
                <a:cubicBezTo>
                  <a:pt x="1699" y="688"/>
                  <a:pt x="1706" y="681"/>
                  <a:pt x="1706" y="673"/>
                </a:cubicBezTo>
                <a:cubicBezTo>
                  <a:pt x="1706" y="665"/>
                  <a:pt x="1699" y="658"/>
                  <a:pt x="1691" y="658"/>
                </a:cubicBezTo>
                <a:close/>
                <a:moveTo>
                  <a:pt x="1691" y="691"/>
                </a:moveTo>
                <a:cubicBezTo>
                  <a:pt x="1683" y="691"/>
                  <a:pt x="1676" y="698"/>
                  <a:pt x="1676" y="706"/>
                </a:cubicBezTo>
                <a:cubicBezTo>
                  <a:pt x="1676" y="714"/>
                  <a:pt x="1683" y="721"/>
                  <a:pt x="1691" y="721"/>
                </a:cubicBezTo>
                <a:cubicBezTo>
                  <a:pt x="1699" y="721"/>
                  <a:pt x="1706" y="714"/>
                  <a:pt x="1706" y="706"/>
                </a:cubicBezTo>
                <a:cubicBezTo>
                  <a:pt x="1706" y="698"/>
                  <a:pt x="1699" y="691"/>
                  <a:pt x="1691" y="691"/>
                </a:cubicBezTo>
                <a:close/>
                <a:moveTo>
                  <a:pt x="1691" y="724"/>
                </a:moveTo>
                <a:cubicBezTo>
                  <a:pt x="1683" y="724"/>
                  <a:pt x="1676" y="731"/>
                  <a:pt x="1676" y="739"/>
                </a:cubicBezTo>
                <a:cubicBezTo>
                  <a:pt x="1676" y="747"/>
                  <a:pt x="1683" y="754"/>
                  <a:pt x="1691" y="754"/>
                </a:cubicBezTo>
                <a:cubicBezTo>
                  <a:pt x="1699" y="754"/>
                  <a:pt x="1706" y="747"/>
                  <a:pt x="1706" y="739"/>
                </a:cubicBezTo>
                <a:cubicBezTo>
                  <a:pt x="1706" y="731"/>
                  <a:pt x="1699" y="724"/>
                  <a:pt x="1691" y="724"/>
                </a:cubicBezTo>
                <a:close/>
                <a:moveTo>
                  <a:pt x="1691" y="757"/>
                </a:moveTo>
                <a:cubicBezTo>
                  <a:pt x="1683" y="757"/>
                  <a:pt x="1676" y="764"/>
                  <a:pt x="1676" y="772"/>
                </a:cubicBezTo>
                <a:cubicBezTo>
                  <a:pt x="1676" y="780"/>
                  <a:pt x="1683" y="787"/>
                  <a:pt x="1691" y="787"/>
                </a:cubicBezTo>
                <a:cubicBezTo>
                  <a:pt x="1699" y="787"/>
                  <a:pt x="1706" y="780"/>
                  <a:pt x="1706" y="772"/>
                </a:cubicBezTo>
                <a:cubicBezTo>
                  <a:pt x="1706" y="764"/>
                  <a:pt x="1699" y="757"/>
                  <a:pt x="1691" y="757"/>
                </a:cubicBezTo>
                <a:close/>
                <a:moveTo>
                  <a:pt x="1691" y="790"/>
                </a:moveTo>
                <a:cubicBezTo>
                  <a:pt x="1683" y="790"/>
                  <a:pt x="1676" y="797"/>
                  <a:pt x="1676" y="805"/>
                </a:cubicBezTo>
                <a:cubicBezTo>
                  <a:pt x="1676" y="813"/>
                  <a:pt x="1683" y="820"/>
                  <a:pt x="1691" y="820"/>
                </a:cubicBezTo>
                <a:cubicBezTo>
                  <a:pt x="1699" y="820"/>
                  <a:pt x="1706" y="813"/>
                  <a:pt x="1706" y="805"/>
                </a:cubicBezTo>
                <a:cubicBezTo>
                  <a:pt x="1706" y="797"/>
                  <a:pt x="1699" y="790"/>
                  <a:pt x="1691" y="790"/>
                </a:cubicBezTo>
                <a:close/>
                <a:moveTo>
                  <a:pt x="1691" y="823"/>
                </a:moveTo>
                <a:cubicBezTo>
                  <a:pt x="1683" y="823"/>
                  <a:pt x="1676" y="830"/>
                  <a:pt x="1676" y="838"/>
                </a:cubicBezTo>
                <a:cubicBezTo>
                  <a:pt x="1676" y="846"/>
                  <a:pt x="1683" y="853"/>
                  <a:pt x="1691" y="853"/>
                </a:cubicBezTo>
                <a:cubicBezTo>
                  <a:pt x="1699" y="853"/>
                  <a:pt x="1706" y="846"/>
                  <a:pt x="1706" y="838"/>
                </a:cubicBezTo>
                <a:cubicBezTo>
                  <a:pt x="1706" y="830"/>
                  <a:pt x="1699" y="823"/>
                  <a:pt x="1691" y="823"/>
                </a:cubicBezTo>
                <a:close/>
                <a:moveTo>
                  <a:pt x="1691" y="856"/>
                </a:moveTo>
                <a:cubicBezTo>
                  <a:pt x="1683" y="856"/>
                  <a:pt x="1676" y="863"/>
                  <a:pt x="1676" y="871"/>
                </a:cubicBezTo>
                <a:cubicBezTo>
                  <a:pt x="1676" y="879"/>
                  <a:pt x="1683" y="886"/>
                  <a:pt x="1691" y="886"/>
                </a:cubicBezTo>
                <a:cubicBezTo>
                  <a:pt x="1699" y="886"/>
                  <a:pt x="1706" y="879"/>
                  <a:pt x="1706" y="871"/>
                </a:cubicBezTo>
                <a:cubicBezTo>
                  <a:pt x="1706" y="863"/>
                  <a:pt x="1699" y="856"/>
                  <a:pt x="1691" y="856"/>
                </a:cubicBezTo>
                <a:close/>
                <a:moveTo>
                  <a:pt x="1691" y="889"/>
                </a:moveTo>
                <a:cubicBezTo>
                  <a:pt x="1683" y="889"/>
                  <a:pt x="1676" y="895"/>
                  <a:pt x="1676" y="904"/>
                </a:cubicBezTo>
                <a:cubicBezTo>
                  <a:pt x="1676" y="912"/>
                  <a:pt x="1683" y="918"/>
                  <a:pt x="1691" y="918"/>
                </a:cubicBezTo>
                <a:cubicBezTo>
                  <a:pt x="1699" y="918"/>
                  <a:pt x="1706" y="912"/>
                  <a:pt x="1706" y="904"/>
                </a:cubicBezTo>
                <a:cubicBezTo>
                  <a:pt x="1706" y="895"/>
                  <a:pt x="1699" y="889"/>
                  <a:pt x="1691" y="889"/>
                </a:cubicBezTo>
                <a:close/>
                <a:moveTo>
                  <a:pt x="1691" y="922"/>
                </a:moveTo>
                <a:cubicBezTo>
                  <a:pt x="1683" y="922"/>
                  <a:pt x="1676" y="928"/>
                  <a:pt x="1676" y="937"/>
                </a:cubicBezTo>
                <a:cubicBezTo>
                  <a:pt x="1676" y="945"/>
                  <a:pt x="1683" y="951"/>
                  <a:pt x="1691" y="951"/>
                </a:cubicBezTo>
                <a:cubicBezTo>
                  <a:pt x="1699" y="951"/>
                  <a:pt x="1706" y="945"/>
                  <a:pt x="1706" y="937"/>
                </a:cubicBezTo>
                <a:cubicBezTo>
                  <a:pt x="1706" y="928"/>
                  <a:pt x="1699" y="922"/>
                  <a:pt x="1691" y="922"/>
                </a:cubicBezTo>
                <a:close/>
                <a:moveTo>
                  <a:pt x="1691" y="955"/>
                </a:moveTo>
                <a:cubicBezTo>
                  <a:pt x="1683" y="955"/>
                  <a:pt x="1676" y="961"/>
                  <a:pt x="1676" y="970"/>
                </a:cubicBezTo>
                <a:cubicBezTo>
                  <a:pt x="1676" y="978"/>
                  <a:pt x="1683" y="984"/>
                  <a:pt x="1691" y="984"/>
                </a:cubicBezTo>
                <a:cubicBezTo>
                  <a:pt x="1699" y="984"/>
                  <a:pt x="1706" y="978"/>
                  <a:pt x="1706" y="970"/>
                </a:cubicBezTo>
                <a:cubicBezTo>
                  <a:pt x="1706" y="961"/>
                  <a:pt x="1699" y="955"/>
                  <a:pt x="1691" y="955"/>
                </a:cubicBezTo>
                <a:close/>
                <a:moveTo>
                  <a:pt x="1691" y="988"/>
                </a:moveTo>
                <a:cubicBezTo>
                  <a:pt x="1683" y="988"/>
                  <a:pt x="1676" y="994"/>
                  <a:pt x="1676" y="1002"/>
                </a:cubicBezTo>
                <a:cubicBezTo>
                  <a:pt x="1676" y="1011"/>
                  <a:pt x="1683" y="1017"/>
                  <a:pt x="1691" y="1017"/>
                </a:cubicBezTo>
                <a:cubicBezTo>
                  <a:pt x="1699" y="1017"/>
                  <a:pt x="1706" y="1011"/>
                  <a:pt x="1706" y="1002"/>
                </a:cubicBezTo>
                <a:cubicBezTo>
                  <a:pt x="1706" y="994"/>
                  <a:pt x="1699" y="988"/>
                  <a:pt x="1691" y="988"/>
                </a:cubicBezTo>
                <a:close/>
                <a:moveTo>
                  <a:pt x="1691" y="1021"/>
                </a:moveTo>
                <a:cubicBezTo>
                  <a:pt x="1683" y="1021"/>
                  <a:pt x="1676" y="1027"/>
                  <a:pt x="1676" y="1035"/>
                </a:cubicBezTo>
                <a:cubicBezTo>
                  <a:pt x="1676" y="1044"/>
                  <a:pt x="1683" y="1050"/>
                  <a:pt x="1691" y="1050"/>
                </a:cubicBezTo>
                <a:cubicBezTo>
                  <a:pt x="1699" y="1050"/>
                  <a:pt x="1706" y="1044"/>
                  <a:pt x="1706" y="1035"/>
                </a:cubicBezTo>
                <a:cubicBezTo>
                  <a:pt x="1706" y="1027"/>
                  <a:pt x="1699" y="1021"/>
                  <a:pt x="1691" y="1021"/>
                </a:cubicBezTo>
                <a:close/>
                <a:moveTo>
                  <a:pt x="1691" y="1053"/>
                </a:moveTo>
                <a:cubicBezTo>
                  <a:pt x="1683" y="1053"/>
                  <a:pt x="1676" y="1060"/>
                  <a:pt x="1676" y="1068"/>
                </a:cubicBezTo>
                <a:cubicBezTo>
                  <a:pt x="1676" y="1076"/>
                  <a:pt x="1683" y="1083"/>
                  <a:pt x="1691" y="1083"/>
                </a:cubicBezTo>
                <a:cubicBezTo>
                  <a:pt x="1699" y="1083"/>
                  <a:pt x="1706" y="1076"/>
                  <a:pt x="1706" y="1068"/>
                </a:cubicBezTo>
                <a:cubicBezTo>
                  <a:pt x="1706" y="1060"/>
                  <a:pt x="1699" y="1053"/>
                  <a:pt x="1691" y="1053"/>
                </a:cubicBezTo>
                <a:close/>
                <a:moveTo>
                  <a:pt x="1691" y="1086"/>
                </a:moveTo>
                <a:cubicBezTo>
                  <a:pt x="1683" y="1086"/>
                  <a:pt x="1676" y="1093"/>
                  <a:pt x="1676" y="1101"/>
                </a:cubicBezTo>
                <a:cubicBezTo>
                  <a:pt x="1676" y="1109"/>
                  <a:pt x="1683" y="1116"/>
                  <a:pt x="1691" y="1116"/>
                </a:cubicBezTo>
                <a:cubicBezTo>
                  <a:pt x="1699" y="1116"/>
                  <a:pt x="1706" y="1109"/>
                  <a:pt x="1706" y="1101"/>
                </a:cubicBezTo>
                <a:cubicBezTo>
                  <a:pt x="1706" y="1093"/>
                  <a:pt x="1699" y="1086"/>
                  <a:pt x="1691" y="1086"/>
                </a:cubicBezTo>
                <a:close/>
                <a:moveTo>
                  <a:pt x="1691" y="1119"/>
                </a:moveTo>
                <a:cubicBezTo>
                  <a:pt x="1683" y="1119"/>
                  <a:pt x="1676" y="1126"/>
                  <a:pt x="1676" y="1134"/>
                </a:cubicBezTo>
                <a:cubicBezTo>
                  <a:pt x="1676" y="1142"/>
                  <a:pt x="1683" y="1149"/>
                  <a:pt x="1691" y="1149"/>
                </a:cubicBezTo>
                <a:cubicBezTo>
                  <a:pt x="1699" y="1149"/>
                  <a:pt x="1706" y="1142"/>
                  <a:pt x="1706" y="1134"/>
                </a:cubicBezTo>
                <a:cubicBezTo>
                  <a:pt x="1706" y="1126"/>
                  <a:pt x="1699" y="1119"/>
                  <a:pt x="1691" y="1119"/>
                </a:cubicBezTo>
                <a:close/>
                <a:moveTo>
                  <a:pt x="1691" y="1152"/>
                </a:moveTo>
                <a:cubicBezTo>
                  <a:pt x="1683" y="1152"/>
                  <a:pt x="1676" y="1159"/>
                  <a:pt x="1676" y="1167"/>
                </a:cubicBezTo>
                <a:cubicBezTo>
                  <a:pt x="1676" y="1175"/>
                  <a:pt x="1683" y="1182"/>
                  <a:pt x="1691" y="1182"/>
                </a:cubicBezTo>
                <a:cubicBezTo>
                  <a:pt x="1699" y="1182"/>
                  <a:pt x="1706" y="1175"/>
                  <a:pt x="1706" y="1167"/>
                </a:cubicBezTo>
                <a:cubicBezTo>
                  <a:pt x="1706" y="1159"/>
                  <a:pt x="1699" y="1152"/>
                  <a:pt x="1691" y="1152"/>
                </a:cubicBezTo>
                <a:close/>
                <a:moveTo>
                  <a:pt x="1691" y="1185"/>
                </a:moveTo>
                <a:cubicBezTo>
                  <a:pt x="1683" y="1185"/>
                  <a:pt x="1676" y="1192"/>
                  <a:pt x="1676" y="1200"/>
                </a:cubicBezTo>
                <a:cubicBezTo>
                  <a:pt x="1676" y="1208"/>
                  <a:pt x="1683" y="1215"/>
                  <a:pt x="1691" y="1215"/>
                </a:cubicBezTo>
                <a:cubicBezTo>
                  <a:pt x="1699" y="1215"/>
                  <a:pt x="1706" y="1208"/>
                  <a:pt x="1706" y="1200"/>
                </a:cubicBezTo>
                <a:cubicBezTo>
                  <a:pt x="1706" y="1192"/>
                  <a:pt x="1699" y="1185"/>
                  <a:pt x="1691" y="1185"/>
                </a:cubicBezTo>
                <a:close/>
                <a:moveTo>
                  <a:pt x="1691" y="1218"/>
                </a:moveTo>
                <a:cubicBezTo>
                  <a:pt x="1683" y="1218"/>
                  <a:pt x="1676" y="1225"/>
                  <a:pt x="1676" y="1233"/>
                </a:cubicBezTo>
                <a:cubicBezTo>
                  <a:pt x="1676" y="1241"/>
                  <a:pt x="1683" y="1248"/>
                  <a:pt x="1691" y="1248"/>
                </a:cubicBezTo>
                <a:cubicBezTo>
                  <a:pt x="1699" y="1248"/>
                  <a:pt x="1706" y="1241"/>
                  <a:pt x="1706" y="1233"/>
                </a:cubicBezTo>
                <a:cubicBezTo>
                  <a:pt x="1706" y="1225"/>
                  <a:pt x="1699" y="1218"/>
                  <a:pt x="1691" y="1218"/>
                </a:cubicBezTo>
                <a:close/>
                <a:moveTo>
                  <a:pt x="1691" y="1251"/>
                </a:moveTo>
                <a:cubicBezTo>
                  <a:pt x="1683" y="1251"/>
                  <a:pt x="1676" y="1258"/>
                  <a:pt x="1676" y="1266"/>
                </a:cubicBezTo>
                <a:cubicBezTo>
                  <a:pt x="1676" y="1274"/>
                  <a:pt x="1683" y="1281"/>
                  <a:pt x="1691" y="1281"/>
                </a:cubicBezTo>
                <a:cubicBezTo>
                  <a:pt x="1699" y="1281"/>
                  <a:pt x="1706" y="1274"/>
                  <a:pt x="1706" y="1266"/>
                </a:cubicBezTo>
                <a:cubicBezTo>
                  <a:pt x="1706" y="1258"/>
                  <a:pt x="1699" y="1251"/>
                  <a:pt x="1691" y="1251"/>
                </a:cubicBezTo>
                <a:close/>
                <a:moveTo>
                  <a:pt x="1691" y="1284"/>
                </a:moveTo>
                <a:cubicBezTo>
                  <a:pt x="1683" y="1284"/>
                  <a:pt x="1676" y="1291"/>
                  <a:pt x="1676" y="1299"/>
                </a:cubicBezTo>
                <a:cubicBezTo>
                  <a:pt x="1676" y="1307"/>
                  <a:pt x="1683" y="1314"/>
                  <a:pt x="1691" y="1314"/>
                </a:cubicBezTo>
                <a:cubicBezTo>
                  <a:pt x="1699" y="1314"/>
                  <a:pt x="1706" y="1307"/>
                  <a:pt x="1706" y="1299"/>
                </a:cubicBezTo>
                <a:cubicBezTo>
                  <a:pt x="1706" y="1291"/>
                  <a:pt x="1699" y="1284"/>
                  <a:pt x="1691" y="1284"/>
                </a:cubicBezTo>
                <a:close/>
                <a:moveTo>
                  <a:pt x="1691" y="1317"/>
                </a:moveTo>
                <a:cubicBezTo>
                  <a:pt x="1683" y="1317"/>
                  <a:pt x="1676" y="1323"/>
                  <a:pt x="1676" y="1332"/>
                </a:cubicBezTo>
                <a:cubicBezTo>
                  <a:pt x="1676" y="1340"/>
                  <a:pt x="1683" y="1346"/>
                  <a:pt x="1691" y="1346"/>
                </a:cubicBezTo>
                <a:cubicBezTo>
                  <a:pt x="1699" y="1346"/>
                  <a:pt x="1706" y="1340"/>
                  <a:pt x="1706" y="1332"/>
                </a:cubicBezTo>
                <a:cubicBezTo>
                  <a:pt x="1706" y="1323"/>
                  <a:pt x="1699" y="1317"/>
                  <a:pt x="1691" y="1317"/>
                </a:cubicBezTo>
                <a:close/>
                <a:moveTo>
                  <a:pt x="1691" y="1350"/>
                </a:moveTo>
                <a:cubicBezTo>
                  <a:pt x="1683" y="1350"/>
                  <a:pt x="1676" y="1356"/>
                  <a:pt x="1676" y="1365"/>
                </a:cubicBezTo>
                <a:cubicBezTo>
                  <a:pt x="1676" y="1373"/>
                  <a:pt x="1683" y="1379"/>
                  <a:pt x="1691" y="1379"/>
                </a:cubicBezTo>
                <a:cubicBezTo>
                  <a:pt x="1699" y="1379"/>
                  <a:pt x="1706" y="1373"/>
                  <a:pt x="1706" y="1365"/>
                </a:cubicBezTo>
                <a:cubicBezTo>
                  <a:pt x="1706" y="1356"/>
                  <a:pt x="1699" y="1350"/>
                  <a:pt x="1691" y="1350"/>
                </a:cubicBezTo>
                <a:close/>
                <a:moveTo>
                  <a:pt x="1691" y="1383"/>
                </a:moveTo>
                <a:cubicBezTo>
                  <a:pt x="1683" y="1383"/>
                  <a:pt x="1676" y="1389"/>
                  <a:pt x="1676" y="1397"/>
                </a:cubicBezTo>
                <a:cubicBezTo>
                  <a:pt x="1676" y="1406"/>
                  <a:pt x="1683" y="1412"/>
                  <a:pt x="1691" y="1412"/>
                </a:cubicBezTo>
                <a:cubicBezTo>
                  <a:pt x="1699" y="1412"/>
                  <a:pt x="1706" y="1406"/>
                  <a:pt x="1706" y="1397"/>
                </a:cubicBezTo>
                <a:cubicBezTo>
                  <a:pt x="1706" y="1389"/>
                  <a:pt x="1699" y="1383"/>
                  <a:pt x="1691" y="1383"/>
                </a:cubicBezTo>
                <a:close/>
                <a:moveTo>
                  <a:pt x="1691" y="1416"/>
                </a:moveTo>
                <a:cubicBezTo>
                  <a:pt x="1683" y="1416"/>
                  <a:pt x="1676" y="1422"/>
                  <a:pt x="1676" y="1430"/>
                </a:cubicBezTo>
                <a:cubicBezTo>
                  <a:pt x="1676" y="1439"/>
                  <a:pt x="1683" y="1445"/>
                  <a:pt x="1691" y="1445"/>
                </a:cubicBezTo>
                <a:cubicBezTo>
                  <a:pt x="1699" y="1445"/>
                  <a:pt x="1706" y="1439"/>
                  <a:pt x="1706" y="1430"/>
                </a:cubicBezTo>
                <a:cubicBezTo>
                  <a:pt x="1706" y="1422"/>
                  <a:pt x="1699" y="1416"/>
                  <a:pt x="1691" y="1416"/>
                </a:cubicBezTo>
                <a:close/>
                <a:moveTo>
                  <a:pt x="1724" y="0"/>
                </a:moveTo>
                <a:cubicBezTo>
                  <a:pt x="1715" y="0"/>
                  <a:pt x="1709" y="7"/>
                  <a:pt x="1709" y="15"/>
                </a:cubicBezTo>
                <a:cubicBezTo>
                  <a:pt x="1709" y="23"/>
                  <a:pt x="1715" y="30"/>
                  <a:pt x="1724" y="30"/>
                </a:cubicBezTo>
                <a:cubicBezTo>
                  <a:pt x="1732" y="30"/>
                  <a:pt x="1738" y="23"/>
                  <a:pt x="1738" y="15"/>
                </a:cubicBezTo>
                <a:cubicBezTo>
                  <a:pt x="1738" y="7"/>
                  <a:pt x="1732" y="0"/>
                  <a:pt x="1724" y="0"/>
                </a:cubicBezTo>
                <a:close/>
                <a:moveTo>
                  <a:pt x="1724" y="33"/>
                </a:moveTo>
                <a:cubicBezTo>
                  <a:pt x="1715" y="33"/>
                  <a:pt x="1709" y="40"/>
                  <a:pt x="1709" y="48"/>
                </a:cubicBezTo>
                <a:cubicBezTo>
                  <a:pt x="1709" y="56"/>
                  <a:pt x="1715" y="63"/>
                  <a:pt x="1724" y="63"/>
                </a:cubicBezTo>
                <a:cubicBezTo>
                  <a:pt x="1732" y="63"/>
                  <a:pt x="1738" y="56"/>
                  <a:pt x="1738" y="48"/>
                </a:cubicBezTo>
                <a:cubicBezTo>
                  <a:pt x="1738" y="40"/>
                  <a:pt x="1732" y="33"/>
                  <a:pt x="1724" y="33"/>
                </a:cubicBezTo>
                <a:close/>
                <a:moveTo>
                  <a:pt x="1724" y="66"/>
                </a:moveTo>
                <a:cubicBezTo>
                  <a:pt x="1715" y="66"/>
                  <a:pt x="1709" y="72"/>
                  <a:pt x="1709" y="81"/>
                </a:cubicBezTo>
                <a:cubicBezTo>
                  <a:pt x="1709" y="89"/>
                  <a:pt x="1715" y="95"/>
                  <a:pt x="1724" y="95"/>
                </a:cubicBezTo>
                <a:cubicBezTo>
                  <a:pt x="1732" y="95"/>
                  <a:pt x="1738" y="89"/>
                  <a:pt x="1738" y="81"/>
                </a:cubicBezTo>
                <a:cubicBezTo>
                  <a:pt x="1738" y="72"/>
                  <a:pt x="1732" y="66"/>
                  <a:pt x="1724" y="66"/>
                </a:cubicBezTo>
                <a:close/>
                <a:moveTo>
                  <a:pt x="1724" y="99"/>
                </a:moveTo>
                <a:cubicBezTo>
                  <a:pt x="1715" y="99"/>
                  <a:pt x="1709" y="105"/>
                  <a:pt x="1709" y="114"/>
                </a:cubicBezTo>
                <a:cubicBezTo>
                  <a:pt x="1709" y="122"/>
                  <a:pt x="1715" y="128"/>
                  <a:pt x="1724" y="128"/>
                </a:cubicBezTo>
                <a:cubicBezTo>
                  <a:pt x="1732" y="128"/>
                  <a:pt x="1738" y="122"/>
                  <a:pt x="1738" y="114"/>
                </a:cubicBezTo>
                <a:cubicBezTo>
                  <a:pt x="1738" y="105"/>
                  <a:pt x="1732" y="99"/>
                  <a:pt x="1724" y="99"/>
                </a:cubicBezTo>
                <a:close/>
                <a:moveTo>
                  <a:pt x="1724" y="132"/>
                </a:moveTo>
                <a:cubicBezTo>
                  <a:pt x="1715" y="132"/>
                  <a:pt x="1709" y="138"/>
                  <a:pt x="1709" y="147"/>
                </a:cubicBezTo>
                <a:cubicBezTo>
                  <a:pt x="1709" y="155"/>
                  <a:pt x="1715" y="161"/>
                  <a:pt x="1724" y="161"/>
                </a:cubicBezTo>
                <a:cubicBezTo>
                  <a:pt x="1732" y="161"/>
                  <a:pt x="1738" y="155"/>
                  <a:pt x="1738" y="147"/>
                </a:cubicBezTo>
                <a:cubicBezTo>
                  <a:pt x="1738" y="138"/>
                  <a:pt x="1732" y="132"/>
                  <a:pt x="1724" y="132"/>
                </a:cubicBezTo>
                <a:close/>
                <a:moveTo>
                  <a:pt x="1724" y="165"/>
                </a:moveTo>
                <a:cubicBezTo>
                  <a:pt x="1715" y="165"/>
                  <a:pt x="1709" y="171"/>
                  <a:pt x="1709" y="179"/>
                </a:cubicBezTo>
                <a:cubicBezTo>
                  <a:pt x="1709" y="188"/>
                  <a:pt x="1715" y="194"/>
                  <a:pt x="1724" y="194"/>
                </a:cubicBezTo>
                <a:cubicBezTo>
                  <a:pt x="1732" y="194"/>
                  <a:pt x="1738" y="188"/>
                  <a:pt x="1738" y="179"/>
                </a:cubicBezTo>
                <a:cubicBezTo>
                  <a:pt x="1738" y="171"/>
                  <a:pt x="1732" y="165"/>
                  <a:pt x="1724" y="165"/>
                </a:cubicBezTo>
                <a:close/>
                <a:moveTo>
                  <a:pt x="1724" y="198"/>
                </a:moveTo>
                <a:cubicBezTo>
                  <a:pt x="1715" y="198"/>
                  <a:pt x="1709" y="204"/>
                  <a:pt x="1709" y="212"/>
                </a:cubicBezTo>
                <a:cubicBezTo>
                  <a:pt x="1709" y="221"/>
                  <a:pt x="1715" y="227"/>
                  <a:pt x="1724" y="227"/>
                </a:cubicBezTo>
                <a:cubicBezTo>
                  <a:pt x="1732" y="227"/>
                  <a:pt x="1738" y="221"/>
                  <a:pt x="1738" y="212"/>
                </a:cubicBezTo>
                <a:cubicBezTo>
                  <a:pt x="1738" y="204"/>
                  <a:pt x="1732" y="198"/>
                  <a:pt x="1724" y="198"/>
                </a:cubicBezTo>
                <a:close/>
                <a:moveTo>
                  <a:pt x="1724" y="230"/>
                </a:moveTo>
                <a:cubicBezTo>
                  <a:pt x="1715" y="230"/>
                  <a:pt x="1709" y="237"/>
                  <a:pt x="1709" y="245"/>
                </a:cubicBezTo>
                <a:cubicBezTo>
                  <a:pt x="1709" y="253"/>
                  <a:pt x="1715" y="260"/>
                  <a:pt x="1724" y="260"/>
                </a:cubicBezTo>
                <a:cubicBezTo>
                  <a:pt x="1732" y="260"/>
                  <a:pt x="1738" y="253"/>
                  <a:pt x="1738" y="245"/>
                </a:cubicBezTo>
                <a:cubicBezTo>
                  <a:pt x="1738" y="237"/>
                  <a:pt x="1732" y="230"/>
                  <a:pt x="1724" y="230"/>
                </a:cubicBezTo>
                <a:close/>
                <a:moveTo>
                  <a:pt x="1724" y="263"/>
                </a:moveTo>
                <a:cubicBezTo>
                  <a:pt x="1715" y="263"/>
                  <a:pt x="1709" y="270"/>
                  <a:pt x="1709" y="278"/>
                </a:cubicBezTo>
                <a:cubicBezTo>
                  <a:pt x="1709" y="286"/>
                  <a:pt x="1715" y="293"/>
                  <a:pt x="1724" y="293"/>
                </a:cubicBezTo>
                <a:cubicBezTo>
                  <a:pt x="1732" y="293"/>
                  <a:pt x="1738" y="286"/>
                  <a:pt x="1738" y="278"/>
                </a:cubicBezTo>
                <a:cubicBezTo>
                  <a:pt x="1738" y="270"/>
                  <a:pt x="1732" y="263"/>
                  <a:pt x="1724" y="263"/>
                </a:cubicBezTo>
                <a:close/>
                <a:moveTo>
                  <a:pt x="1724" y="296"/>
                </a:moveTo>
                <a:cubicBezTo>
                  <a:pt x="1715" y="296"/>
                  <a:pt x="1709" y="303"/>
                  <a:pt x="1709" y="311"/>
                </a:cubicBezTo>
                <a:cubicBezTo>
                  <a:pt x="1709" y="319"/>
                  <a:pt x="1715" y="326"/>
                  <a:pt x="1724" y="326"/>
                </a:cubicBezTo>
                <a:cubicBezTo>
                  <a:pt x="1732" y="326"/>
                  <a:pt x="1738" y="319"/>
                  <a:pt x="1738" y="311"/>
                </a:cubicBezTo>
                <a:cubicBezTo>
                  <a:pt x="1738" y="303"/>
                  <a:pt x="1732" y="296"/>
                  <a:pt x="1724" y="296"/>
                </a:cubicBezTo>
                <a:close/>
                <a:moveTo>
                  <a:pt x="1724" y="329"/>
                </a:moveTo>
                <a:cubicBezTo>
                  <a:pt x="1715" y="329"/>
                  <a:pt x="1709" y="336"/>
                  <a:pt x="1709" y="344"/>
                </a:cubicBezTo>
                <a:cubicBezTo>
                  <a:pt x="1709" y="352"/>
                  <a:pt x="1715" y="359"/>
                  <a:pt x="1724" y="359"/>
                </a:cubicBezTo>
                <a:cubicBezTo>
                  <a:pt x="1732" y="359"/>
                  <a:pt x="1738" y="352"/>
                  <a:pt x="1738" y="344"/>
                </a:cubicBezTo>
                <a:cubicBezTo>
                  <a:pt x="1738" y="336"/>
                  <a:pt x="1732" y="329"/>
                  <a:pt x="1724" y="329"/>
                </a:cubicBezTo>
                <a:close/>
                <a:moveTo>
                  <a:pt x="1724" y="362"/>
                </a:moveTo>
                <a:cubicBezTo>
                  <a:pt x="1715" y="362"/>
                  <a:pt x="1709" y="369"/>
                  <a:pt x="1709" y="377"/>
                </a:cubicBezTo>
                <a:cubicBezTo>
                  <a:pt x="1709" y="385"/>
                  <a:pt x="1715" y="392"/>
                  <a:pt x="1724" y="392"/>
                </a:cubicBezTo>
                <a:cubicBezTo>
                  <a:pt x="1732" y="392"/>
                  <a:pt x="1738" y="385"/>
                  <a:pt x="1738" y="377"/>
                </a:cubicBezTo>
                <a:cubicBezTo>
                  <a:pt x="1738" y="369"/>
                  <a:pt x="1732" y="362"/>
                  <a:pt x="1724" y="362"/>
                </a:cubicBezTo>
                <a:close/>
                <a:moveTo>
                  <a:pt x="1724" y="395"/>
                </a:moveTo>
                <a:cubicBezTo>
                  <a:pt x="1715" y="395"/>
                  <a:pt x="1709" y="402"/>
                  <a:pt x="1709" y="410"/>
                </a:cubicBezTo>
                <a:cubicBezTo>
                  <a:pt x="1709" y="418"/>
                  <a:pt x="1715" y="425"/>
                  <a:pt x="1724" y="425"/>
                </a:cubicBezTo>
                <a:cubicBezTo>
                  <a:pt x="1732" y="425"/>
                  <a:pt x="1738" y="418"/>
                  <a:pt x="1738" y="410"/>
                </a:cubicBezTo>
                <a:cubicBezTo>
                  <a:pt x="1738" y="402"/>
                  <a:pt x="1732" y="395"/>
                  <a:pt x="1724" y="395"/>
                </a:cubicBezTo>
                <a:close/>
                <a:moveTo>
                  <a:pt x="1724" y="428"/>
                </a:moveTo>
                <a:cubicBezTo>
                  <a:pt x="1715" y="428"/>
                  <a:pt x="1709" y="435"/>
                  <a:pt x="1709" y="443"/>
                </a:cubicBezTo>
                <a:cubicBezTo>
                  <a:pt x="1709" y="451"/>
                  <a:pt x="1715" y="458"/>
                  <a:pt x="1724" y="458"/>
                </a:cubicBezTo>
                <a:cubicBezTo>
                  <a:pt x="1732" y="458"/>
                  <a:pt x="1738" y="451"/>
                  <a:pt x="1738" y="443"/>
                </a:cubicBezTo>
                <a:cubicBezTo>
                  <a:pt x="1738" y="435"/>
                  <a:pt x="1732" y="428"/>
                  <a:pt x="1724" y="428"/>
                </a:cubicBezTo>
                <a:close/>
                <a:moveTo>
                  <a:pt x="1724" y="461"/>
                </a:moveTo>
                <a:cubicBezTo>
                  <a:pt x="1715" y="461"/>
                  <a:pt x="1709" y="468"/>
                  <a:pt x="1709" y="476"/>
                </a:cubicBezTo>
                <a:cubicBezTo>
                  <a:pt x="1709" y="484"/>
                  <a:pt x="1715" y="491"/>
                  <a:pt x="1724" y="491"/>
                </a:cubicBezTo>
                <a:cubicBezTo>
                  <a:pt x="1732" y="491"/>
                  <a:pt x="1738" y="484"/>
                  <a:pt x="1738" y="476"/>
                </a:cubicBezTo>
                <a:cubicBezTo>
                  <a:pt x="1738" y="468"/>
                  <a:pt x="1732" y="461"/>
                  <a:pt x="1724" y="461"/>
                </a:cubicBezTo>
                <a:close/>
                <a:moveTo>
                  <a:pt x="1724" y="494"/>
                </a:moveTo>
                <a:cubicBezTo>
                  <a:pt x="1715" y="494"/>
                  <a:pt x="1709" y="500"/>
                  <a:pt x="1709" y="509"/>
                </a:cubicBezTo>
                <a:cubicBezTo>
                  <a:pt x="1709" y="517"/>
                  <a:pt x="1715" y="523"/>
                  <a:pt x="1724" y="523"/>
                </a:cubicBezTo>
                <a:cubicBezTo>
                  <a:pt x="1732" y="523"/>
                  <a:pt x="1738" y="517"/>
                  <a:pt x="1738" y="509"/>
                </a:cubicBezTo>
                <a:cubicBezTo>
                  <a:pt x="1738" y="500"/>
                  <a:pt x="1732" y="494"/>
                  <a:pt x="1724" y="494"/>
                </a:cubicBezTo>
                <a:close/>
                <a:moveTo>
                  <a:pt x="1724" y="527"/>
                </a:moveTo>
                <a:cubicBezTo>
                  <a:pt x="1715" y="527"/>
                  <a:pt x="1709" y="533"/>
                  <a:pt x="1709" y="542"/>
                </a:cubicBezTo>
                <a:cubicBezTo>
                  <a:pt x="1709" y="550"/>
                  <a:pt x="1715" y="556"/>
                  <a:pt x="1724" y="556"/>
                </a:cubicBezTo>
                <a:cubicBezTo>
                  <a:pt x="1732" y="556"/>
                  <a:pt x="1738" y="550"/>
                  <a:pt x="1738" y="542"/>
                </a:cubicBezTo>
                <a:cubicBezTo>
                  <a:pt x="1738" y="533"/>
                  <a:pt x="1732" y="527"/>
                  <a:pt x="1724" y="527"/>
                </a:cubicBezTo>
                <a:close/>
                <a:moveTo>
                  <a:pt x="1724" y="560"/>
                </a:moveTo>
                <a:cubicBezTo>
                  <a:pt x="1715" y="560"/>
                  <a:pt x="1709" y="566"/>
                  <a:pt x="1709" y="574"/>
                </a:cubicBezTo>
                <a:cubicBezTo>
                  <a:pt x="1709" y="583"/>
                  <a:pt x="1715" y="589"/>
                  <a:pt x="1724" y="589"/>
                </a:cubicBezTo>
                <a:cubicBezTo>
                  <a:pt x="1732" y="589"/>
                  <a:pt x="1738" y="583"/>
                  <a:pt x="1738" y="574"/>
                </a:cubicBezTo>
                <a:cubicBezTo>
                  <a:pt x="1738" y="566"/>
                  <a:pt x="1732" y="560"/>
                  <a:pt x="1724" y="560"/>
                </a:cubicBezTo>
                <a:close/>
                <a:moveTo>
                  <a:pt x="1724" y="593"/>
                </a:moveTo>
                <a:cubicBezTo>
                  <a:pt x="1715" y="593"/>
                  <a:pt x="1709" y="599"/>
                  <a:pt x="1709" y="607"/>
                </a:cubicBezTo>
                <a:cubicBezTo>
                  <a:pt x="1709" y="616"/>
                  <a:pt x="1715" y="622"/>
                  <a:pt x="1724" y="622"/>
                </a:cubicBezTo>
                <a:cubicBezTo>
                  <a:pt x="1732" y="622"/>
                  <a:pt x="1738" y="616"/>
                  <a:pt x="1738" y="607"/>
                </a:cubicBezTo>
                <a:cubicBezTo>
                  <a:pt x="1738" y="599"/>
                  <a:pt x="1732" y="593"/>
                  <a:pt x="1724" y="593"/>
                </a:cubicBezTo>
                <a:close/>
                <a:moveTo>
                  <a:pt x="1724" y="625"/>
                </a:moveTo>
                <a:cubicBezTo>
                  <a:pt x="1715" y="625"/>
                  <a:pt x="1709" y="632"/>
                  <a:pt x="1709" y="640"/>
                </a:cubicBezTo>
                <a:cubicBezTo>
                  <a:pt x="1709" y="648"/>
                  <a:pt x="1715" y="655"/>
                  <a:pt x="1724" y="655"/>
                </a:cubicBezTo>
                <a:cubicBezTo>
                  <a:pt x="1732" y="655"/>
                  <a:pt x="1738" y="648"/>
                  <a:pt x="1738" y="640"/>
                </a:cubicBezTo>
                <a:cubicBezTo>
                  <a:pt x="1738" y="632"/>
                  <a:pt x="1732" y="625"/>
                  <a:pt x="1724" y="625"/>
                </a:cubicBezTo>
                <a:close/>
                <a:moveTo>
                  <a:pt x="1724" y="658"/>
                </a:moveTo>
                <a:cubicBezTo>
                  <a:pt x="1715" y="658"/>
                  <a:pt x="1709" y="665"/>
                  <a:pt x="1709" y="673"/>
                </a:cubicBezTo>
                <a:cubicBezTo>
                  <a:pt x="1709" y="681"/>
                  <a:pt x="1715" y="688"/>
                  <a:pt x="1724" y="688"/>
                </a:cubicBezTo>
                <a:cubicBezTo>
                  <a:pt x="1732" y="688"/>
                  <a:pt x="1738" y="681"/>
                  <a:pt x="1738" y="673"/>
                </a:cubicBezTo>
                <a:cubicBezTo>
                  <a:pt x="1738" y="665"/>
                  <a:pt x="1732" y="658"/>
                  <a:pt x="1724" y="658"/>
                </a:cubicBezTo>
                <a:close/>
                <a:moveTo>
                  <a:pt x="1724" y="691"/>
                </a:moveTo>
                <a:cubicBezTo>
                  <a:pt x="1715" y="691"/>
                  <a:pt x="1709" y="698"/>
                  <a:pt x="1709" y="706"/>
                </a:cubicBezTo>
                <a:cubicBezTo>
                  <a:pt x="1709" y="714"/>
                  <a:pt x="1715" y="721"/>
                  <a:pt x="1724" y="721"/>
                </a:cubicBezTo>
                <a:cubicBezTo>
                  <a:pt x="1732" y="721"/>
                  <a:pt x="1738" y="714"/>
                  <a:pt x="1738" y="706"/>
                </a:cubicBezTo>
                <a:cubicBezTo>
                  <a:pt x="1738" y="698"/>
                  <a:pt x="1732" y="691"/>
                  <a:pt x="1724" y="691"/>
                </a:cubicBezTo>
                <a:close/>
                <a:moveTo>
                  <a:pt x="1724" y="724"/>
                </a:moveTo>
                <a:cubicBezTo>
                  <a:pt x="1715" y="724"/>
                  <a:pt x="1709" y="731"/>
                  <a:pt x="1709" y="739"/>
                </a:cubicBezTo>
                <a:cubicBezTo>
                  <a:pt x="1709" y="747"/>
                  <a:pt x="1715" y="754"/>
                  <a:pt x="1724" y="754"/>
                </a:cubicBezTo>
                <a:cubicBezTo>
                  <a:pt x="1732" y="754"/>
                  <a:pt x="1738" y="747"/>
                  <a:pt x="1738" y="739"/>
                </a:cubicBezTo>
                <a:cubicBezTo>
                  <a:pt x="1738" y="731"/>
                  <a:pt x="1732" y="724"/>
                  <a:pt x="1724" y="724"/>
                </a:cubicBezTo>
                <a:close/>
                <a:moveTo>
                  <a:pt x="1724" y="757"/>
                </a:moveTo>
                <a:cubicBezTo>
                  <a:pt x="1715" y="757"/>
                  <a:pt x="1709" y="764"/>
                  <a:pt x="1709" y="772"/>
                </a:cubicBezTo>
                <a:cubicBezTo>
                  <a:pt x="1709" y="780"/>
                  <a:pt x="1715" y="787"/>
                  <a:pt x="1724" y="787"/>
                </a:cubicBezTo>
                <a:cubicBezTo>
                  <a:pt x="1732" y="787"/>
                  <a:pt x="1738" y="780"/>
                  <a:pt x="1738" y="772"/>
                </a:cubicBezTo>
                <a:cubicBezTo>
                  <a:pt x="1738" y="764"/>
                  <a:pt x="1732" y="757"/>
                  <a:pt x="1724" y="757"/>
                </a:cubicBezTo>
                <a:close/>
                <a:moveTo>
                  <a:pt x="1724" y="790"/>
                </a:moveTo>
                <a:cubicBezTo>
                  <a:pt x="1715" y="790"/>
                  <a:pt x="1709" y="797"/>
                  <a:pt x="1709" y="805"/>
                </a:cubicBezTo>
                <a:cubicBezTo>
                  <a:pt x="1709" y="813"/>
                  <a:pt x="1715" y="820"/>
                  <a:pt x="1724" y="820"/>
                </a:cubicBezTo>
                <a:cubicBezTo>
                  <a:pt x="1732" y="820"/>
                  <a:pt x="1738" y="813"/>
                  <a:pt x="1738" y="805"/>
                </a:cubicBezTo>
                <a:cubicBezTo>
                  <a:pt x="1738" y="797"/>
                  <a:pt x="1732" y="790"/>
                  <a:pt x="1724" y="790"/>
                </a:cubicBezTo>
                <a:close/>
                <a:moveTo>
                  <a:pt x="1724" y="823"/>
                </a:moveTo>
                <a:cubicBezTo>
                  <a:pt x="1715" y="823"/>
                  <a:pt x="1709" y="830"/>
                  <a:pt x="1709" y="838"/>
                </a:cubicBezTo>
                <a:cubicBezTo>
                  <a:pt x="1709" y="846"/>
                  <a:pt x="1715" y="853"/>
                  <a:pt x="1724" y="853"/>
                </a:cubicBezTo>
                <a:cubicBezTo>
                  <a:pt x="1732" y="853"/>
                  <a:pt x="1738" y="846"/>
                  <a:pt x="1738" y="838"/>
                </a:cubicBezTo>
                <a:cubicBezTo>
                  <a:pt x="1738" y="830"/>
                  <a:pt x="1732" y="823"/>
                  <a:pt x="1724" y="823"/>
                </a:cubicBezTo>
                <a:close/>
                <a:moveTo>
                  <a:pt x="1724" y="856"/>
                </a:moveTo>
                <a:cubicBezTo>
                  <a:pt x="1715" y="856"/>
                  <a:pt x="1709" y="863"/>
                  <a:pt x="1709" y="871"/>
                </a:cubicBezTo>
                <a:cubicBezTo>
                  <a:pt x="1709" y="879"/>
                  <a:pt x="1715" y="886"/>
                  <a:pt x="1724" y="886"/>
                </a:cubicBezTo>
                <a:cubicBezTo>
                  <a:pt x="1732" y="886"/>
                  <a:pt x="1738" y="879"/>
                  <a:pt x="1738" y="871"/>
                </a:cubicBezTo>
                <a:cubicBezTo>
                  <a:pt x="1738" y="863"/>
                  <a:pt x="1732" y="856"/>
                  <a:pt x="1724" y="856"/>
                </a:cubicBezTo>
                <a:close/>
                <a:moveTo>
                  <a:pt x="1724" y="889"/>
                </a:moveTo>
                <a:cubicBezTo>
                  <a:pt x="1715" y="889"/>
                  <a:pt x="1709" y="895"/>
                  <a:pt x="1709" y="904"/>
                </a:cubicBezTo>
                <a:cubicBezTo>
                  <a:pt x="1709" y="912"/>
                  <a:pt x="1715" y="918"/>
                  <a:pt x="1724" y="918"/>
                </a:cubicBezTo>
                <a:cubicBezTo>
                  <a:pt x="1732" y="918"/>
                  <a:pt x="1738" y="912"/>
                  <a:pt x="1738" y="904"/>
                </a:cubicBezTo>
                <a:cubicBezTo>
                  <a:pt x="1738" y="895"/>
                  <a:pt x="1732" y="889"/>
                  <a:pt x="1724" y="889"/>
                </a:cubicBezTo>
                <a:close/>
                <a:moveTo>
                  <a:pt x="1724" y="922"/>
                </a:moveTo>
                <a:cubicBezTo>
                  <a:pt x="1715" y="922"/>
                  <a:pt x="1709" y="928"/>
                  <a:pt x="1709" y="937"/>
                </a:cubicBezTo>
                <a:cubicBezTo>
                  <a:pt x="1709" y="945"/>
                  <a:pt x="1715" y="951"/>
                  <a:pt x="1724" y="951"/>
                </a:cubicBezTo>
                <a:cubicBezTo>
                  <a:pt x="1732" y="951"/>
                  <a:pt x="1738" y="945"/>
                  <a:pt x="1738" y="937"/>
                </a:cubicBezTo>
                <a:cubicBezTo>
                  <a:pt x="1738" y="928"/>
                  <a:pt x="1732" y="922"/>
                  <a:pt x="1724" y="922"/>
                </a:cubicBezTo>
                <a:close/>
                <a:moveTo>
                  <a:pt x="1724" y="955"/>
                </a:moveTo>
                <a:cubicBezTo>
                  <a:pt x="1715" y="955"/>
                  <a:pt x="1709" y="961"/>
                  <a:pt x="1709" y="970"/>
                </a:cubicBezTo>
                <a:cubicBezTo>
                  <a:pt x="1709" y="978"/>
                  <a:pt x="1715" y="984"/>
                  <a:pt x="1724" y="984"/>
                </a:cubicBezTo>
                <a:cubicBezTo>
                  <a:pt x="1732" y="984"/>
                  <a:pt x="1738" y="978"/>
                  <a:pt x="1738" y="970"/>
                </a:cubicBezTo>
                <a:cubicBezTo>
                  <a:pt x="1738" y="961"/>
                  <a:pt x="1732" y="955"/>
                  <a:pt x="1724" y="955"/>
                </a:cubicBezTo>
                <a:close/>
                <a:moveTo>
                  <a:pt x="1724" y="988"/>
                </a:moveTo>
                <a:cubicBezTo>
                  <a:pt x="1715" y="988"/>
                  <a:pt x="1709" y="994"/>
                  <a:pt x="1709" y="1002"/>
                </a:cubicBezTo>
                <a:cubicBezTo>
                  <a:pt x="1709" y="1011"/>
                  <a:pt x="1715" y="1017"/>
                  <a:pt x="1724" y="1017"/>
                </a:cubicBezTo>
                <a:cubicBezTo>
                  <a:pt x="1732" y="1017"/>
                  <a:pt x="1738" y="1011"/>
                  <a:pt x="1738" y="1002"/>
                </a:cubicBezTo>
                <a:cubicBezTo>
                  <a:pt x="1738" y="994"/>
                  <a:pt x="1732" y="988"/>
                  <a:pt x="1724" y="988"/>
                </a:cubicBezTo>
                <a:close/>
                <a:moveTo>
                  <a:pt x="1724" y="1021"/>
                </a:moveTo>
                <a:cubicBezTo>
                  <a:pt x="1715" y="1021"/>
                  <a:pt x="1709" y="1027"/>
                  <a:pt x="1709" y="1035"/>
                </a:cubicBezTo>
                <a:cubicBezTo>
                  <a:pt x="1709" y="1044"/>
                  <a:pt x="1715" y="1050"/>
                  <a:pt x="1724" y="1050"/>
                </a:cubicBezTo>
                <a:cubicBezTo>
                  <a:pt x="1732" y="1050"/>
                  <a:pt x="1738" y="1044"/>
                  <a:pt x="1738" y="1035"/>
                </a:cubicBezTo>
                <a:cubicBezTo>
                  <a:pt x="1738" y="1027"/>
                  <a:pt x="1732" y="1021"/>
                  <a:pt x="1724" y="1021"/>
                </a:cubicBezTo>
                <a:close/>
                <a:moveTo>
                  <a:pt x="1724" y="1053"/>
                </a:moveTo>
                <a:cubicBezTo>
                  <a:pt x="1715" y="1053"/>
                  <a:pt x="1709" y="1060"/>
                  <a:pt x="1709" y="1068"/>
                </a:cubicBezTo>
                <a:cubicBezTo>
                  <a:pt x="1709" y="1076"/>
                  <a:pt x="1715" y="1083"/>
                  <a:pt x="1724" y="1083"/>
                </a:cubicBezTo>
                <a:cubicBezTo>
                  <a:pt x="1732" y="1083"/>
                  <a:pt x="1738" y="1076"/>
                  <a:pt x="1738" y="1068"/>
                </a:cubicBezTo>
                <a:cubicBezTo>
                  <a:pt x="1738" y="1060"/>
                  <a:pt x="1732" y="1053"/>
                  <a:pt x="1724" y="1053"/>
                </a:cubicBezTo>
                <a:close/>
                <a:moveTo>
                  <a:pt x="1724" y="1086"/>
                </a:moveTo>
                <a:cubicBezTo>
                  <a:pt x="1715" y="1086"/>
                  <a:pt x="1709" y="1093"/>
                  <a:pt x="1709" y="1101"/>
                </a:cubicBezTo>
                <a:cubicBezTo>
                  <a:pt x="1709" y="1109"/>
                  <a:pt x="1715" y="1116"/>
                  <a:pt x="1724" y="1116"/>
                </a:cubicBezTo>
                <a:cubicBezTo>
                  <a:pt x="1732" y="1116"/>
                  <a:pt x="1738" y="1109"/>
                  <a:pt x="1738" y="1101"/>
                </a:cubicBezTo>
                <a:cubicBezTo>
                  <a:pt x="1738" y="1093"/>
                  <a:pt x="1732" y="1086"/>
                  <a:pt x="1724" y="1086"/>
                </a:cubicBezTo>
                <a:close/>
                <a:moveTo>
                  <a:pt x="1724" y="1119"/>
                </a:moveTo>
                <a:cubicBezTo>
                  <a:pt x="1715" y="1119"/>
                  <a:pt x="1709" y="1126"/>
                  <a:pt x="1709" y="1134"/>
                </a:cubicBezTo>
                <a:cubicBezTo>
                  <a:pt x="1709" y="1142"/>
                  <a:pt x="1715" y="1149"/>
                  <a:pt x="1724" y="1149"/>
                </a:cubicBezTo>
                <a:cubicBezTo>
                  <a:pt x="1732" y="1149"/>
                  <a:pt x="1738" y="1142"/>
                  <a:pt x="1738" y="1134"/>
                </a:cubicBezTo>
                <a:cubicBezTo>
                  <a:pt x="1738" y="1126"/>
                  <a:pt x="1732" y="1119"/>
                  <a:pt x="1724" y="1119"/>
                </a:cubicBezTo>
                <a:close/>
                <a:moveTo>
                  <a:pt x="1724" y="1152"/>
                </a:moveTo>
                <a:cubicBezTo>
                  <a:pt x="1715" y="1152"/>
                  <a:pt x="1709" y="1159"/>
                  <a:pt x="1709" y="1167"/>
                </a:cubicBezTo>
                <a:cubicBezTo>
                  <a:pt x="1709" y="1175"/>
                  <a:pt x="1715" y="1182"/>
                  <a:pt x="1724" y="1182"/>
                </a:cubicBezTo>
                <a:cubicBezTo>
                  <a:pt x="1732" y="1182"/>
                  <a:pt x="1738" y="1175"/>
                  <a:pt x="1738" y="1167"/>
                </a:cubicBezTo>
                <a:cubicBezTo>
                  <a:pt x="1738" y="1159"/>
                  <a:pt x="1732" y="1152"/>
                  <a:pt x="1724" y="1152"/>
                </a:cubicBezTo>
                <a:close/>
                <a:moveTo>
                  <a:pt x="1724" y="1185"/>
                </a:moveTo>
                <a:cubicBezTo>
                  <a:pt x="1715" y="1185"/>
                  <a:pt x="1709" y="1192"/>
                  <a:pt x="1709" y="1200"/>
                </a:cubicBezTo>
                <a:cubicBezTo>
                  <a:pt x="1709" y="1208"/>
                  <a:pt x="1715" y="1215"/>
                  <a:pt x="1724" y="1215"/>
                </a:cubicBezTo>
                <a:cubicBezTo>
                  <a:pt x="1732" y="1215"/>
                  <a:pt x="1738" y="1208"/>
                  <a:pt x="1738" y="1200"/>
                </a:cubicBezTo>
                <a:cubicBezTo>
                  <a:pt x="1738" y="1192"/>
                  <a:pt x="1732" y="1185"/>
                  <a:pt x="1724" y="1185"/>
                </a:cubicBezTo>
                <a:close/>
                <a:moveTo>
                  <a:pt x="1724" y="1218"/>
                </a:moveTo>
                <a:cubicBezTo>
                  <a:pt x="1715" y="1218"/>
                  <a:pt x="1709" y="1225"/>
                  <a:pt x="1709" y="1233"/>
                </a:cubicBezTo>
                <a:cubicBezTo>
                  <a:pt x="1709" y="1241"/>
                  <a:pt x="1715" y="1248"/>
                  <a:pt x="1724" y="1248"/>
                </a:cubicBezTo>
                <a:cubicBezTo>
                  <a:pt x="1732" y="1248"/>
                  <a:pt x="1738" y="1241"/>
                  <a:pt x="1738" y="1233"/>
                </a:cubicBezTo>
                <a:cubicBezTo>
                  <a:pt x="1738" y="1225"/>
                  <a:pt x="1732" y="1218"/>
                  <a:pt x="1724" y="1218"/>
                </a:cubicBezTo>
                <a:close/>
                <a:moveTo>
                  <a:pt x="1724" y="1251"/>
                </a:moveTo>
                <a:cubicBezTo>
                  <a:pt x="1715" y="1251"/>
                  <a:pt x="1709" y="1258"/>
                  <a:pt x="1709" y="1266"/>
                </a:cubicBezTo>
                <a:cubicBezTo>
                  <a:pt x="1709" y="1274"/>
                  <a:pt x="1715" y="1281"/>
                  <a:pt x="1724" y="1281"/>
                </a:cubicBezTo>
                <a:cubicBezTo>
                  <a:pt x="1732" y="1281"/>
                  <a:pt x="1738" y="1274"/>
                  <a:pt x="1738" y="1266"/>
                </a:cubicBezTo>
                <a:cubicBezTo>
                  <a:pt x="1738" y="1258"/>
                  <a:pt x="1732" y="1251"/>
                  <a:pt x="1724" y="1251"/>
                </a:cubicBezTo>
                <a:close/>
                <a:moveTo>
                  <a:pt x="1724" y="1284"/>
                </a:moveTo>
                <a:cubicBezTo>
                  <a:pt x="1715" y="1284"/>
                  <a:pt x="1709" y="1291"/>
                  <a:pt x="1709" y="1299"/>
                </a:cubicBezTo>
                <a:cubicBezTo>
                  <a:pt x="1709" y="1307"/>
                  <a:pt x="1715" y="1314"/>
                  <a:pt x="1724" y="1314"/>
                </a:cubicBezTo>
                <a:cubicBezTo>
                  <a:pt x="1732" y="1314"/>
                  <a:pt x="1738" y="1307"/>
                  <a:pt x="1738" y="1299"/>
                </a:cubicBezTo>
                <a:cubicBezTo>
                  <a:pt x="1738" y="1291"/>
                  <a:pt x="1732" y="1284"/>
                  <a:pt x="1724" y="1284"/>
                </a:cubicBezTo>
                <a:close/>
                <a:moveTo>
                  <a:pt x="1724" y="1317"/>
                </a:moveTo>
                <a:cubicBezTo>
                  <a:pt x="1715" y="1317"/>
                  <a:pt x="1709" y="1323"/>
                  <a:pt x="1709" y="1332"/>
                </a:cubicBezTo>
                <a:cubicBezTo>
                  <a:pt x="1709" y="1340"/>
                  <a:pt x="1715" y="1346"/>
                  <a:pt x="1724" y="1346"/>
                </a:cubicBezTo>
                <a:cubicBezTo>
                  <a:pt x="1732" y="1346"/>
                  <a:pt x="1738" y="1340"/>
                  <a:pt x="1738" y="1332"/>
                </a:cubicBezTo>
                <a:cubicBezTo>
                  <a:pt x="1738" y="1323"/>
                  <a:pt x="1732" y="1317"/>
                  <a:pt x="1724" y="1317"/>
                </a:cubicBezTo>
                <a:close/>
                <a:moveTo>
                  <a:pt x="1724" y="1350"/>
                </a:moveTo>
                <a:cubicBezTo>
                  <a:pt x="1715" y="1350"/>
                  <a:pt x="1709" y="1356"/>
                  <a:pt x="1709" y="1365"/>
                </a:cubicBezTo>
                <a:cubicBezTo>
                  <a:pt x="1709" y="1373"/>
                  <a:pt x="1715" y="1379"/>
                  <a:pt x="1724" y="1379"/>
                </a:cubicBezTo>
                <a:cubicBezTo>
                  <a:pt x="1732" y="1379"/>
                  <a:pt x="1738" y="1373"/>
                  <a:pt x="1738" y="1365"/>
                </a:cubicBezTo>
                <a:cubicBezTo>
                  <a:pt x="1738" y="1356"/>
                  <a:pt x="1732" y="1350"/>
                  <a:pt x="1724" y="1350"/>
                </a:cubicBezTo>
                <a:close/>
                <a:moveTo>
                  <a:pt x="1724" y="1383"/>
                </a:moveTo>
                <a:cubicBezTo>
                  <a:pt x="1715" y="1383"/>
                  <a:pt x="1709" y="1389"/>
                  <a:pt x="1709" y="1397"/>
                </a:cubicBezTo>
                <a:cubicBezTo>
                  <a:pt x="1709" y="1406"/>
                  <a:pt x="1715" y="1412"/>
                  <a:pt x="1724" y="1412"/>
                </a:cubicBezTo>
                <a:cubicBezTo>
                  <a:pt x="1732" y="1412"/>
                  <a:pt x="1738" y="1406"/>
                  <a:pt x="1738" y="1397"/>
                </a:cubicBezTo>
                <a:cubicBezTo>
                  <a:pt x="1738" y="1389"/>
                  <a:pt x="1732" y="1383"/>
                  <a:pt x="1724" y="1383"/>
                </a:cubicBezTo>
                <a:close/>
                <a:moveTo>
                  <a:pt x="1724" y="1416"/>
                </a:moveTo>
                <a:cubicBezTo>
                  <a:pt x="1715" y="1416"/>
                  <a:pt x="1709" y="1422"/>
                  <a:pt x="1709" y="1430"/>
                </a:cubicBezTo>
                <a:cubicBezTo>
                  <a:pt x="1709" y="1439"/>
                  <a:pt x="1715" y="1445"/>
                  <a:pt x="1724" y="1445"/>
                </a:cubicBezTo>
                <a:cubicBezTo>
                  <a:pt x="1732" y="1445"/>
                  <a:pt x="1738" y="1439"/>
                  <a:pt x="1738" y="1430"/>
                </a:cubicBezTo>
                <a:cubicBezTo>
                  <a:pt x="1738" y="1422"/>
                  <a:pt x="1732" y="1416"/>
                  <a:pt x="1724" y="1416"/>
                </a:cubicBezTo>
                <a:close/>
                <a:moveTo>
                  <a:pt x="1756" y="0"/>
                </a:moveTo>
                <a:cubicBezTo>
                  <a:pt x="1748" y="0"/>
                  <a:pt x="1742" y="7"/>
                  <a:pt x="1742" y="15"/>
                </a:cubicBezTo>
                <a:cubicBezTo>
                  <a:pt x="1742" y="23"/>
                  <a:pt x="1748" y="30"/>
                  <a:pt x="1756" y="30"/>
                </a:cubicBezTo>
                <a:cubicBezTo>
                  <a:pt x="1765" y="30"/>
                  <a:pt x="1771" y="23"/>
                  <a:pt x="1771" y="15"/>
                </a:cubicBezTo>
                <a:cubicBezTo>
                  <a:pt x="1771" y="7"/>
                  <a:pt x="1765" y="0"/>
                  <a:pt x="1756" y="0"/>
                </a:cubicBezTo>
                <a:close/>
                <a:moveTo>
                  <a:pt x="1756" y="33"/>
                </a:moveTo>
                <a:cubicBezTo>
                  <a:pt x="1748" y="33"/>
                  <a:pt x="1742" y="40"/>
                  <a:pt x="1742" y="48"/>
                </a:cubicBezTo>
                <a:cubicBezTo>
                  <a:pt x="1742" y="56"/>
                  <a:pt x="1748" y="63"/>
                  <a:pt x="1756" y="63"/>
                </a:cubicBezTo>
                <a:cubicBezTo>
                  <a:pt x="1765" y="63"/>
                  <a:pt x="1771" y="56"/>
                  <a:pt x="1771" y="48"/>
                </a:cubicBezTo>
                <a:cubicBezTo>
                  <a:pt x="1771" y="40"/>
                  <a:pt x="1765" y="33"/>
                  <a:pt x="1756" y="33"/>
                </a:cubicBezTo>
                <a:close/>
                <a:moveTo>
                  <a:pt x="1756" y="66"/>
                </a:moveTo>
                <a:cubicBezTo>
                  <a:pt x="1748" y="66"/>
                  <a:pt x="1742" y="72"/>
                  <a:pt x="1742" y="81"/>
                </a:cubicBezTo>
                <a:cubicBezTo>
                  <a:pt x="1742" y="89"/>
                  <a:pt x="1748" y="95"/>
                  <a:pt x="1756" y="95"/>
                </a:cubicBezTo>
                <a:cubicBezTo>
                  <a:pt x="1765" y="95"/>
                  <a:pt x="1771" y="89"/>
                  <a:pt x="1771" y="81"/>
                </a:cubicBezTo>
                <a:cubicBezTo>
                  <a:pt x="1771" y="72"/>
                  <a:pt x="1765" y="66"/>
                  <a:pt x="1756" y="66"/>
                </a:cubicBezTo>
                <a:close/>
                <a:moveTo>
                  <a:pt x="1756" y="99"/>
                </a:moveTo>
                <a:cubicBezTo>
                  <a:pt x="1748" y="99"/>
                  <a:pt x="1742" y="105"/>
                  <a:pt x="1742" y="114"/>
                </a:cubicBezTo>
                <a:cubicBezTo>
                  <a:pt x="1742" y="122"/>
                  <a:pt x="1748" y="128"/>
                  <a:pt x="1756" y="128"/>
                </a:cubicBezTo>
                <a:cubicBezTo>
                  <a:pt x="1765" y="128"/>
                  <a:pt x="1771" y="122"/>
                  <a:pt x="1771" y="114"/>
                </a:cubicBezTo>
                <a:cubicBezTo>
                  <a:pt x="1771" y="105"/>
                  <a:pt x="1765" y="99"/>
                  <a:pt x="1756" y="99"/>
                </a:cubicBezTo>
                <a:close/>
                <a:moveTo>
                  <a:pt x="1756" y="132"/>
                </a:moveTo>
                <a:cubicBezTo>
                  <a:pt x="1748" y="132"/>
                  <a:pt x="1742" y="138"/>
                  <a:pt x="1742" y="147"/>
                </a:cubicBezTo>
                <a:cubicBezTo>
                  <a:pt x="1742" y="155"/>
                  <a:pt x="1748" y="161"/>
                  <a:pt x="1756" y="161"/>
                </a:cubicBezTo>
                <a:cubicBezTo>
                  <a:pt x="1765" y="161"/>
                  <a:pt x="1771" y="155"/>
                  <a:pt x="1771" y="147"/>
                </a:cubicBezTo>
                <a:cubicBezTo>
                  <a:pt x="1771" y="138"/>
                  <a:pt x="1765" y="132"/>
                  <a:pt x="1756" y="132"/>
                </a:cubicBezTo>
                <a:close/>
                <a:moveTo>
                  <a:pt x="1756" y="165"/>
                </a:moveTo>
                <a:cubicBezTo>
                  <a:pt x="1748" y="165"/>
                  <a:pt x="1742" y="171"/>
                  <a:pt x="1742" y="179"/>
                </a:cubicBezTo>
                <a:cubicBezTo>
                  <a:pt x="1742" y="188"/>
                  <a:pt x="1748" y="194"/>
                  <a:pt x="1756" y="194"/>
                </a:cubicBezTo>
                <a:cubicBezTo>
                  <a:pt x="1765" y="194"/>
                  <a:pt x="1771" y="188"/>
                  <a:pt x="1771" y="179"/>
                </a:cubicBezTo>
                <a:cubicBezTo>
                  <a:pt x="1771" y="171"/>
                  <a:pt x="1765" y="165"/>
                  <a:pt x="1756" y="165"/>
                </a:cubicBezTo>
                <a:close/>
                <a:moveTo>
                  <a:pt x="1756" y="198"/>
                </a:moveTo>
                <a:cubicBezTo>
                  <a:pt x="1748" y="198"/>
                  <a:pt x="1742" y="204"/>
                  <a:pt x="1742" y="212"/>
                </a:cubicBezTo>
                <a:cubicBezTo>
                  <a:pt x="1742" y="221"/>
                  <a:pt x="1748" y="227"/>
                  <a:pt x="1756" y="227"/>
                </a:cubicBezTo>
                <a:cubicBezTo>
                  <a:pt x="1765" y="227"/>
                  <a:pt x="1771" y="221"/>
                  <a:pt x="1771" y="212"/>
                </a:cubicBezTo>
                <a:cubicBezTo>
                  <a:pt x="1771" y="204"/>
                  <a:pt x="1765" y="198"/>
                  <a:pt x="1756" y="198"/>
                </a:cubicBezTo>
                <a:close/>
                <a:moveTo>
                  <a:pt x="1756" y="230"/>
                </a:moveTo>
                <a:cubicBezTo>
                  <a:pt x="1748" y="230"/>
                  <a:pt x="1742" y="237"/>
                  <a:pt x="1742" y="245"/>
                </a:cubicBezTo>
                <a:cubicBezTo>
                  <a:pt x="1742" y="253"/>
                  <a:pt x="1748" y="260"/>
                  <a:pt x="1756" y="260"/>
                </a:cubicBezTo>
                <a:cubicBezTo>
                  <a:pt x="1765" y="260"/>
                  <a:pt x="1771" y="253"/>
                  <a:pt x="1771" y="245"/>
                </a:cubicBezTo>
                <a:cubicBezTo>
                  <a:pt x="1771" y="237"/>
                  <a:pt x="1765" y="230"/>
                  <a:pt x="1756" y="230"/>
                </a:cubicBezTo>
                <a:close/>
                <a:moveTo>
                  <a:pt x="1756" y="263"/>
                </a:moveTo>
                <a:cubicBezTo>
                  <a:pt x="1748" y="263"/>
                  <a:pt x="1742" y="270"/>
                  <a:pt x="1742" y="278"/>
                </a:cubicBezTo>
                <a:cubicBezTo>
                  <a:pt x="1742" y="286"/>
                  <a:pt x="1748" y="293"/>
                  <a:pt x="1756" y="293"/>
                </a:cubicBezTo>
                <a:cubicBezTo>
                  <a:pt x="1765" y="293"/>
                  <a:pt x="1771" y="286"/>
                  <a:pt x="1771" y="278"/>
                </a:cubicBezTo>
                <a:cubicBezTo>
                  <a:pt x="1771" y="270"/>
                  <a:pt x="1765" y="263"/>
                  <a:pt x="1756" y="263"/>
                </a:cubicBezTo>
                <a:close/>
                <a:moveTo>
                  <a:pt x="1756" y="296"/>
                </a:moveTo>
                <a:cubicBezTo>
                  <a:pt x="1748" y="296"/>
                  <a:pt x="1742" y="303"/>
                  <a:pt x="1742" y="311"/>
                </a:cubicBezTo>
                <a:cubicBezTo>
                  <a:pt x="1742" y="319"/>
                  <a:pt x="1748" y="326"/>
                  <a:pt x="1756" y="326"/>
                </a:cubicBezTo>
                <a:cubicBezTo>
                  <a:pt x="1765" y="326"/>
                  <a:pt x="1771" y="319"/>
                  <a:pt x="1771" y="311"/>
                </a:cubicBezTo>
                <a:cubicBezTo>
                  <a:pt x="1771" y="303"/>
                  <a:pt x="1765" y="296"/>
                  <a:pt x="1756" y="296"/>
                </a:cubicBezTo>
                <a:close/>
                <a:moveTo>
                  <a:pt x="1756" y="329"/>
                </a:moveTo>
                <a:cubicBezTo>
                  <a:pt x="1748" y="329"/>
                  <a:pt x="1742" y="336"/>
                  <a:pt x="1742" y="344"/>
                </a:cubicBezTo>
                <a:cubicBezTo>
                  <a:pt x="1742" y="352"/>
                  <a:pt x="1748" y="359"/>
                  <a:pt x="1756" y="359"/>
                </a:cubicBezTo>
                <a:cubicBezTo>
                  <a:pt x="1765" y="359"/>
                  <a:pt x="1771" y="352"/>
                  <a:pt x="1771" y="344"/>
                </a:cubicBezTo>
                <a:cubicBezTo>
                  <a:pt x="1771" y="336"/>
                  <a:pt x="1765" y="329"/>
                  <a:pt x="1756" y="329"/>
                </a:cubicBezTo>
                <a:close/>
                <a:moveTo>
                  <a:pt x="1756" y="362"/>
                </a:moveTo>
                <a:cubicBezTo>
                  <a:pt x="1748" y="362"/>
                  <a:pt x="1742" y="369"/>
                  <a:pt x="1742" y="377"/>
                </a:cubicBezTo>
                <a:cubicBezTo>
                  <a:pt x="1742" y="385"/>
                  <a:pt x="1748" y="392"/>
                  <a:pt x="1756" y="392"/>
                </a:cubicBezTo>
                <a:cubicBezTo>
                  <a:pt x="1765" y="392"/>
                  <a:pt x="1771" y="385"/>
                  <a:pt x="1771" y="377"/>
                </a:cubicBezTo>
                <a:cubicBezTo>
                  <a:pt x="1771" y="369"/>
                  <a:pt x="1765" y="362"/>
                  <a:pt x="1756" y="362"/>
                </a:cubicBezTo>
                <a:close/>
                <a:moveTo>
                  <a:pt x="1756" y="395"/>
                </a:moveTo>
                <a:cubicBezTo>
                  <a:pt x="1748" y="395"/>
                  <a:pt x="1742" y="402"/>
                  <a:pt x="1742" y="410"/>
                </a:cubicBezTo>
                <a:cubicBezTo>
                  <a:pt x="1742" y="418"/>
                  <a:pt x="1748" y="425"/>
                  <a:pt x="1756" y="425"/>
                </a:cubicBezTo>
                <a:cubicBezTo>
                  <a:pt x="1765" y="425"/>
                  <a:pt x="1771" y="418"/>
                  <a:pt x="1771" y="410"/>
                </a:cubicBezTo>
                <a:cubicBezTo>
                  <a:pt x="1771" y="402"/>
                  <a:pt x="1765" y="395"/>
                  <a:pt x="1756" y="395"/>
                </a:cubicBezTo>
                <a:close/>
                <a:moveTo>
                  <a:pt x="1756" y="428"/>
                </a:moveTo>
                <a:cubicBezTo>
                  <a:pt x="1748" y="428"/>
                  <a:pt x="1742" y="435"/>
                  <a:pt x="1742" y="443"/>
                </a:cubicBezTo>
                <a:cubicBezTo>
                  <a:pt x="1742" y="451"/>
                  <a:pt x="1748" y="458"/>
                  <a:pt x="1756" y="458"/>
                </a:cubicBezTo>
                <a:cubicBezTo>
                  <a:pt x="1765" y="458"/>
                  <a:pt x="1771" y="451"/>
                  <a:pt x="1771" y="443"/>
                </a:cubicBezTo>
                <a:cubicBezTo>
                  <a:pt x="1771" y="435"/>
                  <a:pt x="1765" y="428"/>
                  <a:pt x="1756" y="428"/>
                </a:cubicBezTo>
                <a:close/>
                <a:moveTo>
                  <a:pt x="1756" y="461"/>
                </a:moveTo>
                <a:cubicBezTo>
                  <a:pt x="1748" y="461"/>
                  <a:pt x="1742" y="468"/>
                  <a:pt x="1742" y="476"/>
                </a:cubicBezTo>
                <a:cubicBezTo>
                  <a:pt x="1742" y="484"/>
                  <a:pt x="1748" y="491"/>
                  <a:pt x="1756" y="491"/>
                </a:cubicBezTo>
                <a:cubicBezTo>
                  <a:pt x="1765" y="491"/>
                  <a:pt x="1771" y="484"/>
                  <a:pt x="1771" y="476"/>
                </a:cubicBezTo>
                <a:cubicBezTo>
                  <a:pt x="1771" y="468"/>
                  <a:pt x="1765" y="461"/>
                  <a:pt x="1756" y="461"/>
                </a:cubicBezTo>
                <a:close/>
                <a:moveTo>
                  <a:pt x="1756" y="494"/>
                </a:moveTo>
                <a:cubicBezTo>
                  <a:pt x="1748" y="494"/>
                  <a:pt x="1742" y="500"/>
                  <a:pt x="1742" y="509"/>
                </a:cubicBezTo>
                <a:cubicBezTo>
                  <a:pt x="1742" y="517"/>
                  <a:pt x="1748" y="523"/>
                  <a:pt x="1756" y="523"/>
                </a:cubicBezTo>
                <a:cubicBezTo>
                  <a:pt x="1765" y="523"/>
                  <a:pt x="1771" y="517"/>
                  <a:pt x="1771" y="509"/>
                </a:cubicBezTo>
                <a:cubicBezTo>
                  <a:pt x="1771" y="500"/>
                  <a:pt x="1765" y="494"/>
                  <a:pt x="1756" y="494"/>
                </a:cubicBezTo>
                <a:close/>
                <a:moveTo>
                  <a:pt x="1756" y="527"/>
                </a:moveTo>
                <a:cubicBezTo>
                  <a:pt x="1748" y="527"/>
                  <a:pt x="1742" y="533"/>
                  <a:pt x="1742" y="542"/>
                </a:cubicBezTo>
                <a:cubicBezTo>
                  <a:pt x="1742" y="550"/>
                  <a:pt x="1748" y="556"/>
                  <a:pt x="1756" y="556"/>
                </a:cubicBezTo>
                <a:cubicBezTo>
                  <a:pt x="1765" y="556"/>
                  <a:pt x="1771" y="550"/>
                  <a:pt x="1771" y="542"/>
                </a:cubicBezTo>
                <a:cubicBezTo>
                  <a:pt x="1771" y="533"/>
                  <a:pt x="1765" y="527"/>
                  <a:pt x="1756" y="527"/>
                </a:cubicBezTo>
                <a:close/>
                <a:moveTo>
                  <a:pt x="1756" y="560"/>
                </a:moveTo>
                <a:cubicBezTo>
                  <a:pt x="1748" y="560"/>
                  <a:pt x="1742" y="566"/>
                  <a:pt x="1742" y="574"/>
                </a:cubicBezTo>
                <a:cubicBezTo>
                  <a:pt x="1742" y="583"/>
                  <a:pt x="1748" y="589"/>
                  <a:pt x="1756" y="589"/>
                </a:cubicBezTo>
                <a:cubicBezTo>
                  <a:pt x="1765" y="589"/>
                  <a:pt x="1771" y="583"/>
                  <a:pt x="1771" y="574"/>
                </a:cubicBezTo>
                <a:cubicBezTo>
                  <a:pt x="1771" y="566"/>
                  <a:pt x="1765" y="560"/>
                  <a:pt x="1756" y="560"/>
                </a:cubicBezTo>
                <a:close/>
                <a:moveTo>
                  <a:pt x="1756" y="593"/>
                </a:moveTo>
                <a:cubicBezTo>
                  <a:pt x="1748" y="593"/>
                  <a:pt x="1742" y="599"/>
                  <a:pt x="1742" y="607"/>
                </a:cubicBezTo>
                <a:cubicBezTo>
                  <a:pt x="1742" y="616"/>
                  <a:pt x="1748" y="622"/>
                  <a:pt x="1756" y="622"/>
                </a:cubicBezTo>
                <a:cubicBezTo>
                  <a:pt x="1765" y="622"/>
                  <a:pt x="1771" y="616"/>
                  <a:pt x="1771" y="607"/>
                </a:cubicBezTo>
                <a:cubicBezTo>
                  <a:pt x="1771" y="599"/>
                  <a:pt x="1765" y="593"/>
                  <a:pt x="1756" y="593"/>
                </a:cubicBezTo>
                <a:close/>
                <a:moveTo>
                  <a:pt x="1756" y="625"/>
                </a:moveTo>
                <a:cubicBezTo>
                  <a:pt x="1748" y="625"/>
                  <a:pt x="1742" y="632"/>
                  <a:pt x="1742" y="640"/>
                </a:cubicBezTo>
                <a:cubicBezTo>
                  <a:pt x="1742" y="648"/>
                  <a:pt x="1748" y="655"/>
                  <a:pt x="1756" y="655"/>
                </a:cubicBezTo>
                <a:cubicBezTo>
                  <a:pt x="1765" y="655"/>
                  <a:pt x="1771" y="648"/>
                  <a:pt x="1771" y="640"/>
                </a:cubicBezTo>
                <a:cubicBezTo>
                  <a:pt x="1771" y="632"/>
                  <a:pt x="1765" y="625"/>
                  <a:pt x="1756" y="625"/>
                </a:cubicBezTo>
                <a:close/>
                <a:moveTo>
                  <a:pt x="1756" y="658"/>
                </a:moveTo>
                <a:cubicBezTo>
                  <a:pt x="1748" y="658"/>
                  <a:pt x="1742" y="665"/>
                  <a:pt x="1742" y="673"/>
                </a:cubicBezTo>
                <a:cubicBezTo>
                  <a:pt x="1742" y="681"/>
                  <a:pt x="1748" y="688"/>
                  <a:pt x="1756" y="688"/>
                </a:cubicBezTo>
                <a:cubicBezTo>
                  <a:pt x="1765" y="688"/>
                  <a:pt x="1771" y="681"/>
                  <a:pt x="1771" y="673"/>
                </a:cubicBezTo>
                <a:cubicBezTo>
                  <a:pt x="1771" y="665"/>
                  <a:pt x="1765" y="658"/>
                  <a:pt x="1756" y="658"/>
                </a:cubicBezTo>
                <a:close/>
                <a:moveTo>
                  <a:pt x="1756" y="691"/>
                </a:moveTo>
                <a:cubicBezTo>
                  <a:pt x="1748" y="691"/>
                  <a:pt x="1742" y="698"/>
                  <a:pt x="1742" y="706"/>
                </a:cubicBezTo>
                <a:cubicBezTo>
                  <a:pt x="1742" y="714"/>
                  <a:pt x="1748" y="721"/>
                  <a:pt x="1756" y="721"/>
                </a:cubicBezTo>
                <a:cubicBezTo>
                  <a:pt x="1765" y="721"/>
                  <a:pt x="1771" y="714"/>
                  <a:pt x="1771" y="706"/>
                </a:cubicBezTo>
                <a:cubicBezTo>
                  <a:pt x="1771" y="698"/>
                  <a:pt x="1765" y="691"/>
                  <a:pt x="1756" y="691"/>
                </a:cubicBezTo>
                <a:close/>
                <a:moveTo>
                  <a:pt x="1756" y="724"/>
                </a:moveTo>
                <a:cubicBezTo>
                  <a:pt x="1748" y="724"/>
                  <a:pt x="1742" y="731"/>
                  <a:pt x="1742" y="739"/>
                </a:cubicBezTo>
                <a:cubicBezTo>
                  <a:pt x="1742" y="747"/>
                  <a:pt x="1748" y="754"/>
                  <a:pt x="1756" y="754"/>
                </a:cubicBezTo>
                <a:cubicBezTo>
                  <a:pt x="1765" y="754"/>
                  <a:pt x="1771" y="747"/>
                  <a:pt x="1771" y="739"/>
                </a:cubicBezTo>
                <a:cubicBezTo>
                  <a:pt x="1771" y="731"/>
                  <a:pt x="1765" y="724"/>
                  <a:pt x="1756" y="724"/>
                </a:cubicBezTo>
                <a:close/>
                <a:moveTo>
                  <a:pt x="1756" y="757"/>
                </a:moveTo>
                <a:cubicBezTo>
                  <a:pt x="1748" y="757"/>
                  <a:pt x="1742" y="764"/>
                  <a:pt x="1742" y="772"/>
                </a:cubicBezTo>
                <a:cubicBezTo>
                  <a:pt x="1742" y="780"/>
                  <a:pt x="1748" y="787"/>
                  <a:pt x="1756" y="787"/>
                </a:cubicBezTo>
                <a:cubicBezTo>
                  <a:pt x="1765" y="787"/>
                  <a:pt x="1771" y="780"/>
                  <a:pt x="1771" y="772"/>
                </a:cubicBezTo>
                <a:cubicBezTo>
                  <a:pt x="1771" y="764"/>
                  <a:pt x="1765" y="757"/>
                  <a:pt x="1756" y="757"/>
                </a:cubicBezTo>
                <a:close/>
                <a:moveTo>
                  <a:pt x="1756" y="790"/>
                </a:moveTo>
                <a:cubicBezTo>
                  <a:pt x="1748" y="790"/>
                  <a:pt x="1742" y="797"/>
                  <a:pt x="1742" y="805"/>
                </a:cubicBezTo>
                <a:cubicBezTo>
                  <a:pt x="1742" y="813"/>
                  <a:pt x="1748" y="820"/>
                  <a:pt x="1756" y="820"/>
                </a:cubicBezTo>
                <a:cubicBezTo>
                  <a:pt x="1765" y="820"/>
                  <a:pt x="1771" y="813"/>
                  <a:pt x="1771" y="805"/>
                </a:cubicBezTo>
                <a:cubicBezTo>
                  <a:pt x="1771" y="797"/>
                  <a:pt x="1765" y="790"/>
                  <a:pt x="1756" y="790"/>
                </a:cubicBezTo>
                <a:close/>
                <a:moveTo>
                  <a:pt x="1756" y="823"/>
                </a:moveTo>
                <a:cubicBezTo>
                  <a:pt x="1748" y="823"/>
                  <a:pt x="1742" y="830"/>
                  <a:pt x="1742" y="838"/>
                </a:cubicBezTo>
                <a:cubicBezTo>
                  <a:pt x="1742" y="846"/>
                  <a:pt x="1748" y="853"/>
                  <a:pt x="1756" y="853"/>
                </a:cubicBezTo>
                <a:cubicBezTo>
                  <a:pt x="1765" y="853"/>
                  <a:pt x="1771" y="846"/>
                  <a:pt x="1771" y="838"/>
                </a:cubicBezTo>
                <a:cubicBezTo>
                  <a:pt x="1771" y="830"/>
                  <a:pt x="1765" y="823"/>
                  <a:pt x="1756" y="823"/>
                </a:cubicBezTo>
                <a:close/>
                <a:moveTo>
                  <a:pt x="1756" y="856"/>
                </a:moveTo>
                <a:cubicBezTo>
                  <a:pt x="1748" y="856"/>
                  <a:pt x="1742" y="863"/>
                  <a:pt x="1742" y="871"/>
                </a:cubicBezTo>
                <a:cubicBezTo>
                  <a:pt x="1742" y="879"/>
                  <a:pt x="1748" y="886"/>
                  <a:pt x="1756" y="886"/>
                </a:cubicBezTo>
                <a:cubicBezTo>
                  <a:pt x="1765" y="886"/>
                  <a:pt x="1771" y="879"/>
                  <a:pt x="1771" y="871"/>
                </a:cubicBezTo>
                <a:cubicBezTo>
                  <a:pt x="1771" y="863"/>
                  <a:pt x="1765" y="856"/>
                  <a:pt x="1756" y="856"/>
                </a:cubicBezTo>
                <a:close/>
                <a:moveTo>
                  <a:pt x="1756" y="889"/>
                </a:moveTo>
                <a:cubicBezTo>
                  <a:pt x="1748" y="889"/>
                  <a:pt x="1742" y="895"/>
                  <a:pt x="1742" y="904"/>
                </a:cubicBezTo>
                <a:cubicBezTo>
                  <a:pt x="1742" y="912"/>
                  <a:pt x="1748" y="918"/>
                  <a:pt x="1756" y="918"/>
                </a:cubicBezTo>
                <a:cubicBezTo>
                  <a:pt x="1765" y="918"/>
                  <a:pt x="1771" y="912"/>
                  <a:pt x="1771" y="904"/>
                </a:cubicBezTo>
                <a:cubicBezTo>
                  <a:pt x="1771" y="895"/>
                  <a:pt x="1765" y="889"/>
                  <a:pt x="1756" y="889"/>
                </a:cubicBezTo>
                <a:close/>
                <a:moveTo>
                  <a:pt x="1756" y="922"/>
                </a:moveTo>
                <a:cubicBezTo>
                  <a:pt x="1748" y="922"/>
                  <a:pt x="1742" y="928"/>
                  <a:pt x="1742" y="937"/>
                </a:cubicBezTo>
                <a:cubicBezTo>
                  <a:pt x="1742" y="945"/>
                  <a:pt x="1748" y="951"/>
                  <a:pt x="1756" y="951"/>
                </a:cubicBezTo>
                <a:cubicBezTo>
                  <a:pt x="1765" y="951"/>
                  <a:pt x="1771" y="945"/>
                  <a:pt x="1771" y="937"/>
                </a:cubicBezTo>
                <a:cubicBezTo>
                  <a:pt x="1771" y="928"/>
                  <a:pt x="1765" y="922"/>
                  <a:pt x="1756" y="922"/>
                </a:cubicBezTo>
                <a:close/>
                <a:moveTo>
                  <a:pt x="1756" y="955"/>
                </a:moveTo>
                <a:cubicBezTo>
                  <a:pt x="1748" y="955"/>
                  <a:pt x="1742" y="961"/>
                  <a:pt x="1742" y="970"/>
                </a:cubicBezTo>
                <a:cubicBezTo>
                  <a:pt x="1742" y="978"/>
                  <a:pt x="1748" y="984"/>
                  <a:pt x="1756" y="984"/>
                </a:cubicBezTo>
                <a:cubicBezTo>
                  <a:pt x="1765" y="984"/>
                  <a:pt x="1771" y="978"/>
                  <a:pt x="1771" y="970"/>
                </a:cubicBezTo>
                <a:cubicBezTo>
                  <a:pt x="1771" y="961"/>
                  <a:pt x="1765" y="955"/>
                  <a:pt x="1756" y="955"/>
                </a:cubicBezTo>
                <a:close/>
                <a:moveTo>
                  <a:pt x="1756" y="988"/>
                </a:moveTo>
                <a:cubicBezTo>
                  <a:pt x="1748" y="988"/>
                  <a:pt x="1742" y="994"/>
                  <a:pt x="1742" y="1002"/>
                </a:cubicBezTo>
                <a:cubicBezTo>
                  <a:pt x="1742" y="1011"/>
                  <a:pt x="1748" y="1017"/>
                  <a:pt x="1756" y="1017"/>
                </a:cubicBezTo>
                <a:cubicBezTo>
                  <a:pt x="1765" y="1017"/>
                  <a:pt x="1771" y="1011"/>
                  <a:pt x="1771" y="1002"/>
                </a:cubicBezTo>
                <a:cubicBezTo>
                  <a:pt x="1771" y="994"/>
                  <a:pt x="1765" y="988"/>
                  <a:pt x="1756" y="988"/>
                </a:cubicBezTo>
                <a:close/>
                <a:moveTo>
                  <a:pt x="1756" y="1021"/>
                </a:moveTo>
                <a:cubicBezTo>
                  <a:pt x="1748" y="1021"/>
                  <a:pt x="1742" y="1027"/>
                  <a:pt x="1742" y="1035"/>
                </a:cubicBezTo>
                <a:cubicBezTo>
                  <a:pt x="1742" y="1044"/>
                  <a:pt x="1748" y="1050"/>
                  <a:pt x="1756" y="1050"/>
                </a:cubicBezTo>
                <a:cubicBezTo>
                  <a:pt x="1765" y="1050"/>
                  <a:pt x="1771" y="1044"/>
                  <a:pt x="1771" y="1035"/>
                </a:cubicBezTo>
                <a:cubicBezTo>
                  <a:pt x="1771" y="1027"/>
                  <a:pt x="1765" y="1021"/>
                  <a:pt x="1756" y="1021"/>
                </a:cubicBezTo>
                <a:close/>
                <a:moveTo>
                  <a:pt x="1756" y="1053"/>
                </a:moveTo>
                <a:cubicBezTo>
                  <a:pt x="1748" y="1053"/>
                  <a:pt x="1742" y="1060"/>
                  <a:pt x="1742" y="1068"/>
                </a:cubicBezTo>
                <a:cubicBezTo>
                  <a:pt x="1742" y="1076"/>
                  <a:pt x="1748" y="1083"/>
                  <a:pt x="1756" y="1083"/>
                </a:cubicBezTo>
                <a:cubicBezTo>
                  <a:pt x="1765" y="1083"/>
                  <a:pt x="1771" y="1076"/>
                  <a:pt x="1771" y="1068"/>
                </a:cubicBezTo>
                <a:cubicBezTo>
                  <a:pt x="1771" y="1060"/>
                  <a:pt x="1765" y="1053"/>
                  <a:pt x="1756" y="1053"/>
                </a:cubicBezTo>
                <a:close/>
                <a:moveTo>
                  <a:pt x="1756" y="1086"/>
                </a:moveTo>
                <a:cubicBezTo>
                  <a:pt x="1748" y="1086"/>
                  <a:pt x="1742" y="1093"/>
                  <a:pt x="1742" y="1101"/>
                </a:cubicBezTo>
                <a:cubicBezTo>
                  <a:pt x="1742" y="1109"/>
                  <a:pt x="1748" y="1116"/>
                  <a:pt x="1756" y="1116"/>
                </a:cubicBezTo>
                <a:cubicBezTo>
                  <a:pt x="1765" y="1116"/>
                  <a:pt x="1771" y="1109"/>
                  <a:pt x="1771" y="1101"/>
                </a:cubicBezTo>
                <a:cubicBezTo>
                  <a:pt x="1771" y="1093"/>
                  <a:pt x="1765" y="1086"/>
                  <a:pt x="1756" y="1086"/>
                </a:cubicBezTo>
                <a:close/>
                <a:moveTo>
                  <a:pt x="1756" y="1119"/>
                </a:moveTo>
                <a:cubicBezTo>
                  <a:pt x="1748" y="1119"/>
                  <a:pt x="1742" y="1126"/>
                  <a:pt x="1742" y="1134"/>
                </a:cubicBezTo>
                <a:cubicBezTo>
                  <a:pt x="1742" y="1142"/>
                  <a:pt x="1748" y="1149"/>
                  <a:pt x="1756" y="1149"/>
                </a:cubicBezTo>
                <a:cubicBezTo>
                  <a:pt x="1765" y="1149"/>
                  <a:pt x="1771" y="1142"/>
                  <a:pt x="1771" y="1134"/>
                </a:cubicBezTo>
                <a:cubicBezTo>
                  <a:pt x="1771" y="1126"/>
                  <a:pt x="1765" y="1119"/>
                  <a:pt x="1756" y="1119"/>
                </a:cubicBezTo>
                <a:close/>
                <a:moveTo>
                  <a:pt x="1756" y="1152"/>
                </a:moveTo>
                <a:cubicBezTo>
                  <a:pt x="1748" y="1152"/>
                  <a:pt x="1742" y="1159"/>
                  <a:pt x="1742" y="1167"/>
                </a:cubicBezTo>
                <a:cubicBezTo>
                  <a:pt x="1742" y="1175"/>
                  <a:pt x="1748" y="1182"/>
                  <a:pt x="1756" y="1182"/>
                </a:cubicBezTo>
                <a:cubicBezTo>
                  <a:pt x="1765" y="1182"/>
                  <a:pt x="1771" y="1175"/>
                  <a:pt x="1771" y="1167"/>
                </a:cubicBezTo>
                <a:cubicBezTo>
                  <a:pt x="1771" y="1159"/>
                  <a:pt x="1765" y="1152"/>
                  <a:pt x="1756" y="1152"/>
                </a:cubicBezTo>
                <a:close/>
                <a:moveTo>
                  <a:pt x="1756" y="1185"/>
                </a:moveTo>
                <a:cubicBezTo>
                  <a:pt x="1748" y="1185"/>
                  <a:pt x="1742" y="1192"/>
                  <a:pt x="1742" y="1200"/>
                </a:cubicBezTo>
                <a:cubicBezTo>
                  <a:pt x="1742" y="1208"/>
                  <a:pt x="1748" y="1215"/>
                  <a:pt x="1756" y="1215"/>
                </a:cubicBezTo>
                <a:cubicBezTo>
                  <a:pt x="1765" y="1215"/>
                  <a:pt x="1771" y="1208"/>
                  <a:pt x="1771" y="1200"/>
                </a:cubicBezTo>
                <a:cubicBezTo>
                  <a:pt x="1771" y="1192"/>
                  <a:pt x="1765" y="1185"/>
                  <a:pt x="1756" y="1185"/>
                </a:cubicBezTo>
                <a:close/>
                <a:moveTo>
                  <a:pt x="1756" y="1218"/>
                </a:moveTo>
                <a:cubicBezTo>
                  <a:pt x="1748" y="1218"/>
                  <a:pt x="1742" y="1225"/>
                  <a:pt x="1742" y="1233"/>
                </a:cubicBezTo>
                <a:cubicBezTo>
                  <a:pt x="1742" y="1241"/>
                  <a:pt x="1748" y="1248"/>
                  <a:pt x="1756" y="1248"/>
                </a:cubicBezTo>
                <a:cubicBezTo>
                  <a:pt x="1765" y="1248"/>
                  <a:pt x="1771" y="1241"/>
                  <a:pt x="1771" y="1233"/>
                </a:cubicBezTo>
                <a:cubicBezTo>
                  <a:pt x="1771" y="1225"/>
                  <a:pt x="1765" y="1218"/>
                  <a:pt x="1756" y="1218"/>
                </a:cubicBezTo>
                <a:close/>
                <a:moveTo>
                  <a:pt x="1756" y="1251"/>
                </a:moveTo>
                <a:cubicBezTo>
                  <a:pt x="1748" y="1251"/>
                  <a:pt x="1742" y="1258"/>
                  <a:pt x="1742" y="1266"/>
                </a:cubicBezTo>
                <a:cubicBezTo>
                  <a:pt x="1742" y="1274"/>
                  <a:pt x="1748" y="1281"/>
                  <a:pt x="1756" y="1281"/>
                </a:cubicBezTo>
                <a:cubicBezTo>
                  <a:pt x="1765" y="1281"/>
                  <a:pt x="1771" y="1274"/>
                  <a:pt x="1771" y="1266"/>
                </a:cubicBezTo>
                <a:cubicBezTo>
                  <a:pt x="1771" y="1258"/>
                  <a:pt x="1765" y="1251"/>
                  <a:pt x="1756" y="1251"/>
                </a:cubicBezTo>
                <a:close/>
                <a:moveTo>
                  <a:pt x="1756" y="1284"/>
                </a:moveTo>
                <a:cubicBezTo>
                  <a:pt x="1748" y="1284"/>
                  <a:pt x="1742" y="1291"/>
                  <a:pt x="1742" y="1299"/>
                </a:cubicBezTo>
                <a:cubicBezTo>
                  <a:pt x="1742" y="1307"/>
                  <a:pt x="1748" y="1314"/>
                  <a:pt x="1756" y="1314"/>
                </a:cubicBezTo>
                <a:cubicBezTo>
                  <a:pt x="1765" y="1314"/>
                  <a:pt x="1771" y="1307"/>
                  <a:pt x="1771" y="1299"/>
                </a:cubicBezTo>
                <a:cubicBezTo>
                  <a:pt x="1771" y="1291"/>
                  <a:pt x="1765" y="1284"/>
                  <a:pt x="1756" y="1284"/>
                </a:cubicBezTo>
                <a:close/>
                <a:moveTo>
                  <a:pt x="1756" y="1317"/>
                </a:moveTo>
                <a:cubicBezTo>
                  <a:pt x="1748" y="1317"/>
                  <a:pt x="1742" y="1323"/>
                  <a:pt x="1742" y="1332"/>
                </a:cubicBezTo>
                <a:cubicBezTo>
                  <a:pt x="1742" y="1340"/>
                  <a:pt x="1748" y="1346"/>
                  <a:pt x="1756" y="1346"/>
                </a:cubicBezTo>
                <a:cubicBezTo>
                  <a:pt x="1765" y="1346"/>
                  <a:pt x="1771" y="1340"/>
                  <a:pt x="1771" y="1332"/>
                </a:cubicBezTo>
                <a:cubicBezTo>
                  <a:pt x="1771" y="1323"/>
                  <a:pt x="1765" y="1317"/>
                  <a:pt x="1756" y="1317"/>
                </a:cubicBezTo>
                <a:close/>
                <a:moveTo>
                  <a:pt x="1756" y="1350"/>
                </a:moveTo>
                <a:cubicBezTo>
                  <a:pt x="1748" y="1350"/>
                  <a:pt x="1742" y="1356"/>
                  <a:pt x="1742" y="1365"/>
                </a:cubicBezTo>
                <a:cubicBezTo>
                  <a:pt x="1742" y="1373"/>
                  <a:pt x="1748" y="1379"/>
                  <a:pt x="1756" y="1379"/>
                </a:cubicBezTo>
                <a:cubicBezTo>
                  <a:pt x="1765" y="1379"/>
                  <a:pt x="1771" y="1373"/>
                  <a:pt x="1771" y="1365"/>
                </a:cubicBezTo>
                <a:cubicBezTo>
                  <a:pt x="1771" y="1356"/>
                  <a:pt x="1765" y="1350"/>
                  <a:pt x="1756" y="1350"/>
                </a:cubicBezTo>
                <a:close/>
                <a:moveTo>
                  <a:pt x="1756" y="1383"/>
                </a:moveTo>
                <a:cubicBezTo>
                  <a:pt x="1748" y="1383"/>
                  <a:pt x="1742" y="1389"/>
                  <a:pt x="1742" y="1397"/>
                </a:cubicBezTo>
                <a:cubicBezTo>
                  <a:pt x="1742" y="1406"/>
                  <a:pt x="1748" y="1412"/>
                  <a:pt x="1756" y="1412"/>
                </a:cubicBezTo>
                <a:cubicBezTo>
                  <a:pt x="1765" y="1412"/>
                  <a:pt x="1771" y="1406"/>
                  <a:pt x="1771" y="1397"/>
                </a:cubicBezTo>
                <a:cubicBezTo>
                  <a:pt x="1771" y="1389"/>
                  <a:pt x="1765" y="1383"/>
                  <a:pt x="1756" y="1383"/>
                </a:cubicBezTo>
                <a:close/>
                <a:moveTo>
                  <a:pt x="1756" y="1416"/>
                </a:moveTo>
                <a:cubicBezTo>
                  <a:pt x="1748" y="1416"/>
                  <a:pt x="1742" y="1422"/>
                  <a:pt x="1742" y="1430"/>
                </a:cubicBezTo>
                <a:cubicBezTo>
                  <a:pt x="1742" y="1439"/>
                  <a:pt x="1748" y="1445"/>
                  <a:pt x="1756" y="1445"/>
                </a:cubicBezTo>
                <a:cubicBezTo>
                  <a:pt x="1765" y="1445"/>
                  <a:pt x="1771" y="1439"/>
                  <a:pt x="1771" y="1430"/>
                </a:cubicBezTo>
                <a:cubicBezTo>
                  <a:pt x="1771" y="1422"/>
                  <a:pt x="1765" y="1416"/>
                  <a:pt x="1756" y="1416"/>
                </a:cubicBezTo>
                <a:close/>
                <a:moveTo>
                  <a:pt x="1789" y="0"/>
                </a:moveTo>
                <a:cubicBezTo>
                  <a:pt x="1781" y="0"/>
                  <a:pt x="1775" y="7"/>
                  <a:pt x="1775" y="15"/>
                </a:cubicBezTo>
                <a:cubicBezTo>
                  <a:pt x="1775" y="23"/>
                  <a:pt x="1781" y="30"/>
                  <a:pt x="1789" y="30"/>
                </a:cubicBezTo>
                <a:cubicBezTo>
                  <a:pt x="1798" y="30"/>
                  <a:pt x="1804" y="23"/>
                  <a:pt x="1804" y="15"/>
                </a:cubicBezTo>
                <a:cubicBezTo>
                  <a:pt x="1804" y="7"/>
                  <a:pt x="1798" y="0"/>
                  <a:pt x="1789" y="0"/>
                </a:cubicBezTo>
                <a:close/>
                <a:moveTo>
                  <a:pt x="1789" y="33"/>
                </a:moveTo>
                <a:cubicBezTo>
                  <a:pt x="1781" y="33"/>
                  <a:pt x="1775" y="40"/>
                  <a:pt x="1775" y="48"/>
                </a:cubicBezTo>
                <a:cubicBezTo>
                  <a:pt x="1775" y="56"/>
                  <a:pt x="1781" y="63"/>
                  <a:pt x="1789" y="63"/>
                </a:cubicBezTo>
                <a:cubicBezTo>
                  <a:pt x="1798" y="63"/>
                  <a:pt x="1804" y="56"/>
                  <a:pt x="1804" y="48"/>
                </a:cubicBezTo>
                <a:cubicBezTo>
                  <a:pt x="1804" y="40"/>
                  <a:pt x="1798" y="33"/>
                  <a:pt x="1789" y="33"/>
                </a:cubicBezTo>
                <a:close/>
                <a:moveTo>
                  <a:pt x="1789" y="66"/>
                </a:moveTo>
                <a:cubicBezTo>
                  <a:pt x="1781" y="66"/>
                  <a:pt x="1775" y="72"/>
                  <a:pt x="1775" y="81"/>
                </a:cubicBezTo>
                <a:cubicBezTo>
                  <a:pt x="1775" y="89"/>
                  <a:pt x="1781" y="95"/>
                  <a:pt x="1789" y="95"/>
                </a:cubicBezTo>
                <a:cubicBezTo>
                  <a:pt x="1798" y="95"/>
                  <a:pt x="1804" y="89"/>
                  <a:pt x="1804" y="81"/>
                </a:cubicBezTo>
                <a:cubicBezTo>
                  <a:pt x="1804" y="72"/>
                  <a:pt x="1798" y="66"/>
                  <a:pt x="1789" y="66"/>
                </a:cubicBezTo>
                <a:close/>
                <a:moveTo>
                  <a:pt x="1789" y="99"/>
                </a:moveTo>
                <a:cubicBezTo>
                  <a:pt x="1781" y="99"/>
                  <a:pt x="1775" y="105"/>
                  <a:pt x="1775" y="114"/>
                </a:cubicBezTo>
                <a:cubicBezTo>
                  <a:pt x="1775" y="122"/>
                  <a:pt x="1781" y="128"/>
                  <a:pt x="1789" y="128"/>
                </a:cubicBezTo>
                <a:cubicBezTo>
                  <a:pt x="1798" y="128"/>
                  <a:pt x="1804" y="122"/>
                  <a:pt x="1804" y="114"/>
                </a:cubicBezTo>
                <a:cubicBezTo>
                  <a:pt x="1804" y="105"/>
                  <a:pt x="1798" y="99"/>
                  <a:pt x="1789" y="99"/>
                </a:cubicBezTo>
                <a:close/>
                <a:moveTo>
                  <a:pt x="1789" y="132"/>
                </a:moveTo>
                <a:cubicBezTo>
                  <a:pt x="1781" y="132"/>
                  <a:pt x="1775" y="138"/>
                  <a:pt x="1775" y="147"/>
                </a:cubicBezTo>
                <a:cubicBezTo>
                  <a:pt x="1775" y="155"/>
                  <a:pt x="1781" y="161"/>
                  <a:pt x="1789" y="161"/>
                </a:cubicBezTo>
                <a:cubicBezTo>
                  <a:pt x="1798" y="161"/>
                  <a:pt x="1804" y="155"/>
                  <a:pt x="1804" y="147"/>
                </a:cubicBezTo>
                <a:cubicBezTo>
                  <a:pt x="1804" y="138"/>
                  <a:pt x="1798" y="132"/>
                  <a:pt x="1789" y="132"/>
                </a:cubicBezTo>
                <a:close/>
                <a:moveTo>
                  <a:pt x="1789" y="165"/>
                </a:moveTo>
                <a:cubicBezTo>
                  <a:pt x="1781" y="165"/>
                  <a:pt x="1775" y="171"/>
                  <a:pt x="1775" y="179"/>
                </a:cubicBezTo>
                <a:cubicBezTo>
                  <a:pt x="1775" y="188"/>
                  <a:pt x="1781" y="194"/>
                  <a:pt x="1789" y="194"/>
                </a:cubicBezTo>
                <a:cubicBezTo>
                  <a:pt x="1798" y="194"/>
                  <a:pt x="1804" y="188"/>
                  <a:pt x="1804" y="179"/>
                </a:cubicBezTo>
                <a:cubicBezTo>
                  <a:pt x="1804" y="171"/>
                  <a:pt x="1798" y="165"/>
                  <a:pt x="1789" y="165"/>
                </a:cubicBezTo>
                <a:close/>
                <a:moveTo>
                  <a:pt x="1789" y="198"/>
                </a:moveTo>
                <a:cubicBezTo>
                  <a:pt x="1781" y="198"/>
                  <a:pt x="1775" y="204"/>
                  <a:pt x="1775" y="212"/>
                </a:cubicBezTo>
                <a:cubicBezTo>
                  <a:pt x="1775" y="221"/>
                  <a:pt x="1781" y="227"/>
                  <a:pt x="1789" y="227"/>
                </a:cubicBezTo>
                <a:cubicBezTo>
                  <a:pt x="1798" y="227"/>
                  <a:pt x="1804" y="221"/>
                  <a:pt x="1804" y="212"/>
                </a:cubicBezTo>
                <a:cubicBezTo>
                  <a:pt x="1804" y="204"/>
                  <a:pt x="1798" y="198"/>
                  <a:pt x="1789" y="198"/>
                </a:cubicBezTo>
                <a:close/>
                <a:moveTo>
                  <a:pt x="1789" y="230"/>
                </a:moveTo>
                <a:cubicBezTo>
                  <a:pt x="1781" y="230"/>
                  <a:pt x="1775" y="237"/>
                  <a:pt x="1775" y="245"/>
                </a:cubicBezTo>
                <a:cubicBezTo>
                  <a:pt x="1775" y="253"/>
                  <a:pt x="1781" y="260"/>
                  <a:pt x="1789" y="260"/>
                </a:cubicBezTo>
                <a:cubicBezTo>
                  <a:pt x="1798" y="260"/>
                  <a:pt x="1804" y="253"/>
                  <a:pt x="1804" y="245"/>
                </a:cubicBezTo>
                <a:cubicBezTo>
                  <a:pt x="1804" y="237"/>
                  <a:pt x="1798" y="230"/>
                  <a:pt x="1789" y="230"/>
                </a:cubicBezTo>
                <a:close/>
                <a:moveTo>
                  <a:pt x="1789" y="263"/>
                </a:moveTo>
                <a:cubicBezTo>
                  <a:pt x="1781" y="263"/>
                  <a:pt x="1775" y="270"/>
                  <a:pt x="1775" y="278"/>
                </a:cubicBezTo>
                <a:cubicBezTo>
                  <a:pt x="1775" y="286"/>
                  <a:pt x="1781" y="293"/>
                  <a:pt x="1789" y="293"/>
                </a:cubicBezTo>
                <a:cubicBezTo>
                  <a:pt x="1798" y="293"/>
                  <a:pt x="1804" y="286"/>
                  <a:pt x="1804" y="278"/>
                </a:cubicBezTo>
                <a:cubicBezTo>
                  <a:pt x="1804" y="270"/>
                  <a:pt x="1798" y="263"/>
                  <a:pt x="1789" y="263"/>
                </a:cubicBezTo>
                <a:close/>
                <a:moveTo>
                  <a:pt x="1789" y="296"/>
                </a:moveTo>
                <a:cubicBezTo>
                  <a:pt x="1781" y="296"/>
                  <a:pt x="1775" y="303"/>
                  <a:pt x="1775" y="311"/>
                </a:cubicBezTo>
                <a:cubicBezTo>
                  <a:pt x="1775" y="319"/>
                  <a:pt x="1781" y="326"/>
                  <a:pt x="1789" y="326"/>
                </a:cubicBezTo>
                <a:cubicBezTo>
                  <a:pt x="1798" y="326"/>
                  <a:pt x="1804" y="319"/>
                  <a:pt x="1804" y="311"/>
                </a:cubicBezTo>
                <a:cubicBezTo>
                  <a:pt x="1804" y="303"/>
                  <a:pt x="1798" y="296"/>
                  <a:pt x="1789" y="296"/>
                </a:cubicBezTo>
                <a:close/>
                <a:moveTo>
                  <a:pt x="1789" y="329"/>
                </a:moveTo>
                <a:cubicBezTo>
                  <a:pt x="1781" y="329"/>
                  <a:pt x="1775" y="336"/>
                  <a:pt x="1775" y="344"/>
                </a:cubicBezTo>
                <a:cubicBezTo>
                  <a:pt x="1775" y="352"/>
                  <a:pt x="1781" y="359"/>
                  <a:pt x="1789" y="359"/>
                </a:cubicBezTo>
                <a:cubicBezTo>
                  <a:pt x="1798" y="359"/>
                  <a:pt x="1804" y="352"/>
                  <a:pt x="1804" y="344"/>
                </a:cubicBezTo>
                <a:cubicBezTo>
                  <a:pt x="1804" y="336"/>
                  <a:pt x="1798" y="329"/>
                  <a:pt x="1789" y="329"/>
                </a:cubicBezTo>
                <a:close/>
                <a:moveTo>
                  <a:pt x="1789" y="362"/>
                </a:moveTo>
                <a:cubicBezTo>
                  <a:pt x="1781" y="362"/>
                  <a:pt x="1775" y="369"/>
                  <a:pt x="1775" y="377"/>
                </a:cubicBezTo>
                <a:cubicBezTo>
                  <a:pt x="1775" y="385"/>
                  <a:pt x="1781" y="392"/>
                  <a:pt x="1789" y="392"/>
                </a:cubicBezTo>
                <a:cubicBezTo>
                  <a:pt x="1798" y="392"/>
                  <a:pt x="1804" y="385"/>
                  <a:pt x="1804" y="377"/>
                </a:cubicBezTo>
                <a:cubicBezTo>
                  <a:pt x="1804" y="369"/>
                  <a:pt x="1798" y="362"/>
                  <a:pt x="1789" y="362"/>
                </a:cubicBezTo>
                <a:close/>
                <a:moveTo>
                  <a:pt x="1789" y="395"/>
                </a:moveTo>
                <a:cubicBezTo>
                  <a:pt x="1781" y="395"/>
                  <a:pt x="1775" y="402"/>
                  <a:pt x="1775" y="410"/>
                </a:cubicBezTo>
                <a:cubicBezTo>
                  <a:pt x="1775" y="418"/>
                  <a:pt x="1781" y="425"/>
                  <a:pt x="1789" y="425"/>
                </a:cubicBezTo>
                <a:cubicBezTo>
                  <a:pt x="1798" y="425"/>
                  <a:pt x="1804" y="418"/>
                  <a:pt x="1804" y="410"/>
                </a:cubicBezTo>
                <a:cubicBezTo>
                  <a:pt x="1804" y="402"/>
                  <a:pt x="1798" y="395"/>
                  <a:pt x="1789" y="395"/>
                </a:cubicBezTo>
                <a:close/>
                <a:moveTo>
                  <a:pt x="1789" y="428"/>
                </a:moveTo>
                <a:cubicBezTo>
                  <a:pt x="1781" y="428"/>
                  <a:pt x="1775" y="435"/>
                  <a:pt x="1775" y="443"/>
                </a:cubicBezTo>
                <a:cubicBezTo>
                  <a:pt x="1775" y="451"/>
                  <a:pt x="1781" y="458"/>
                  <a:pt x="1789" y="458"/>
                </a:cubicBezTo>
                <a:cubicBezTo>
                  <a:pt x="1798" y="458"/>
                  <a:pt x="1804" y="451"/>
                  <a:pt x="1804" y="443"/>
                </a:cubicBezTo>
                <a:cubicBezTo>
                  <a:pt x="1804" y="435"/>
                  <a:pt x="1798" y="428"/>
                  <a:pt x="1789" y="428"/>
                </a:cubicBezTo>
                <a:close/>
                <a:moveTo>
                  <a:pt x="1789" y="461"/>
                </a:moveTo>
                <a:cubicBezTo>
                  <a:pt x="1781" y="461"/>
                  <a:pt x="1775" y="468"/>
                  <a:pt x="1775" y="476"/>
                </a:cubicBezTo>
                <a:cubicBezTo>
                  <a:pt x="1775" y="484"/>
                  <a:pt x="1781" y="491"/>
                  <a:pt x="1789" y="491"/>
                </a:cubicBezTo>
                <a:cubicBezTo>
                  <a:pt x="1798" y="491"/>
                  <a:pt x="1804" y="484"/>
                  <a:pt x="1804" y="476"/>
                </a:cubicBezTo>
                <a:cubicBezTo>
                  <a:pt x="1804" y="468"/>
                  <a:pt x="1798" y="461"/>
                  <a:pt x="1789" y="461"/>
                </a:cubicBezTo>
                <a:close/>
                <a:moveTo>
                  <a:pt x="1789" y="494"/>
                </a:moveTo>
                <a:cubicBezTo>
                  <a:pt x="1781" y="494"/>
                  <a:pt x="1775" y="500"/>
                  <a:pt x="1775" y="509"/>
                </a:cubicBezTo>
                <a:cubicBezTo>
                  <a:pt x="1775" y="517"/>
                  <a:pt x="1781" y="523"/>
                  <a:pt x="1789" y="523"/>
                </a:cubicBezTo>
                <a:cubicBezTo>
                  <a:pt x="1798" y="523"/>
                  <a:pt x="1804" y="517"/>
                  <a:pt x="1804" y="509"/>
                </a:cubicBezTo>
                <a:cubicBezTo>
                  <a:pt x="1804" y="500"/>
                  <a:pt x="1798" y="494"/>
                  <a:pt x="1789" y="494"/>
                </a:cubicBezTo>
                <a:close/>
                <a:moveTo>
                  <a:pt x="1789" y="527"/>
                </a:moveTo>
                <a:cubicBezTo>
                  <a:pt x="1781" y="527"/>
                  <a:pt x="1775" y="533"/>
                  <a:pt x="1775" y="542"/>
                </a:cubicBezTo>
                <a:cubicBezTo>
                  <a:pt x="1775" y="550"/>
                  <a:pt x="1781" y="556"/>
                  <a:pt x="1789" y="556"/>
                </a:cubicBezTo>
                <a:cubicBezTo>
                  <a:pt x="1798" y="556"/>
                  <a:pt x="1804" y="550"/>
                  <a:pt x="1804" y="542"/>
                </a:cubicBezTo>
                <a:cubicBezTo>
                  <a:pt x="1804" y="533"/>
                  <a:pt x="1798" y="527"/>
                  <a:pt x="1789" y="527"/>
                </a:cubicBezTo>
                <a:close/>
                <a:moveTo>
                  <a:pt x="1789" y="560"/>
                </a:moveTo>
                <a:cubicBezTo>
                  <a:pt x="1781" y="560"/>
                  <a:pt x="1775" y="566"/>
                  <a:pt x="1775" y="574"/>
                </a:cubicBezTo>
                <a:cubicBezTo>
                  <a:pt x="1775" y="583"/>
                  <a:pt x="1781" y="589"/>
                  <a:pt x="1789" y="589"/>
                </a:cubicBezTo>
                <a:cubicBezTo>
                  <a:pt x="1798" y="589"/>
                  <a:pt x="1804" y="583"/>
                  <a:pt x="1804" y="574"/>
                </a:cubicBezTo>
                <a:cubicBezTo>
                  <a:pt x="1804" y="566"/>
                  <a:pt x="1798" y="560"/>
                  <a:pt x="1789" y="560"/>
                </a:cubicBezTo>
                <a:close/>
                <a:moveTo>
                  <a:pt x="1789" y="593"/>
                </a:moveTo>
                <a:cubicBezTo>
                  <a:pt x="1781" y="593"/>
                  <a:pt x="1775" y="599"/>
                  <a:pt x="1775" y="607"/>
                </a:cubicBezTo>
                <a:cubicBezTo>
                  <a:pt x="1775" y="616"/>
                  <a:pt x="1781" y="622"/>
                  <a:pt x="1789" y="622"/>
                </a:cubicBezTo>
                <a:cubicBezTo>
                  <a:pt x="1798" y="622"/>
                  <a:pt x="1804" y="616"/>
                  <a:pt x="1804" y="607"/>
                </a:cubicBezTo>
                <a:cubicBezTo>
                  <a:pt x="1804" y="599"/>
                  <a:pt x="1798" y="593"/>
                  <a:pt x="1789" y="593"/>
                </a:cubicBezTo>
                <a:close/>
                <a:moveTo>
                  <a:pt x="1789" y="625"/>
                </a:moveTo>
                <a:cubicBezTo>
                  <a:pt x="1781" y="625"/>
                  <a:pt x="1775" y="632"/>
                  <a:pt x="1775" y="640"/>
                </a:cubicBezTo>
                <a:cubicBezTo>
                  <a:pt x="1775" y="648"/>
                  <a:pt x="1781" y="655"/>
                  <a:pt x="1789" y="655"/>
                </a:cubicBezTo>
                <a:cubicBezTo>
                  <a:pt x="1798" y="655"/>
                  <a:pt x="1804" y="648"/>
                  <a:pt x="1804" y="640"/>
                </a:cubicBezTo>
                <a:cubicBezTo>
                  <a:pt x="1804" y="632"/>
                  <a:pt x="1798" y="625"/>
                  <a:pt x="1789" y="625"/>
                </a:cubicBezTo>
                <a:close/>
                <a:moveTo>
                  <a:pt x="1789" y="658"/>
                </a:moveTo>
                <a:cubicBezTo>
                  <a:pt x="1781" y="658"/>
                  <a:pt x="1775" y="665"/>
                  <a:pt x="1775" y="673"/>
                </a:cubicBezTo>
                <a:cubicBezTo>
                  <a:pt x="1775" y="681"/>
                  <a:pt x="1781" y="688"/>
                  <a:pt x="1789" y="688"/>
                </a:cubicBezTo>
                <a:cubicBezTo>
                  <a:pt x="1798" y="688"/>
                  <a:pt x="1804" y="681"/>
                  <a:pt x="1804" y="673"/>
                </a:cubicBezTo>
                <a:cubicBezTo>
                  <a:pt x="1804" y="665"/>
                  <a:pt x="1798" y="658"/>
                  <a:pt x="1789" y="658"/>
                </a:cubicBezTo>
                <a:close/>
                <a:moveTo>
                  <a:pt x="1789" y="691"/>
                </a:moveTo>
                <a:cubicBezTo>
                  <a:pt x="1781" y="691"/>
                  <a:pt x="1775" y="698"/>
                  <a:pt x="1775" y="706"/>
                </a:cubicBezTo>
                <a:cubicBezTo>
                  <a:pt x="1775" y="714"/>
                  <a:pt x="1781" y="721"/>
                  <a:pt x="1789" y="721"/>
                </a:cubicBezTo>
                <a:cubicBezTo>
                  <a:pt x="1798" y="721"/>
                  <a:pt x="1804" y="714"/>
                  <a:pt x="1804" y="706"/>
                </a:cubicBezTo>
                <a:cubicBezTo>
                  <a:pt x="1804" y="698"/>
                  <a:pt x="1798" y="691"/>
                  <a:pt x="1789" y="691"/>
                </a:cubicBezTo>
                <a:close/>
                <a:moveTo>
                  <a:pt x="1789" y="724"/>
                </a:moveTo>
                <a:cubicBezTo>
                  <a:pt x="1781" y="724"/>
                  <a:pt x="1775" y="731"/>
                  <a:pt x="1775" y="739"/>
                </a:cubicBezTo>
                <a:cubicBezTo>
                  <a:pt x="1775" y="747"/>
                  <a:pt x="1781" y="754"/>
                  <a:pt x="1789" y="754"/>
                </a:cubicBezTo>
                <a:cubicBezTo>
                  <a:pt x="1798" y="754"/>
                  <a:pt x="1804" y="747"/>
                  <a:pt x="1804" y="739"/>
                </a:cubicBezTo>
                <a:cubicBezTo>
                  <a:pt x="1804" y="731"/>
                  <a:pt x="1798" y="724"/>
                  <a:pt x="1789" y="724"/>
                </a:cubicBezTo>
                <a:close/>
                <a:moveTo>
                  <a:pt x="1789" y="757"/>
                </a:moveTo>
                <a:cubicBezTo>
                  <a:pt x="1781" y="757"/>
                  <a:pt x="1775" y="764"/>
                  <a:pt x="1775" y="772"/>
                </a:cubicBezTo>
                <a:cubicBezTo>
                  <a:pt x="1775" y="780"/>
                  <a:pt x="1781" y="787"/>
                  <a:pt x="1789" y="787"/>
                </a:cubicBezTo>
                <a:cubicBezTo>
                  <a:pt x="1798" y="787"/>
                  <a:pt x="1804" y="780"/>
                  <a:pt x="1804" y="772"/>
                </a:cubicBezTo>
                <a:cubicBezTo>
                  <a:pt x="1804" y="764"/>
                  <a:pt x="1798" y="757"/>
                  <a:pt x="1789" y="757"/>
                </a:cubicBezTo>
                <a:close/>
                <a:moveTo>
                  <a:pt x="1789" y="790"/>
                </a:moveTo>
                <a:cubicBezTo>
                  <a:pt x="1781" y="790"/>
                  <a:pt x="1775" y="797"/>
                  <a:pt x="1775" y="805"/>
                </a:cubicBezTo>
                <a:cubicBezTo>
                  <a:pt x="1775" y="813"/>
                  <a:pt x="1781" y="820"/>
                  <a:pt x="1789" y="820"/>
                </a:cubicBezTo>
                <a:cubicBezTo>
                  <a:pt x="1798" y="820"/>
                  <a:pt x="1804" y="813"/>
                  <a:pt x="1804" y="805"/>
                </a:cubicBezTo>
                <a:cubicBezTo>
                  <a:pt x="1804" y="797"/>
                  <a:pt x="1798" y="790"/>
                  <a:pt x="1789" y="790"/>
                </a:cubicBezTo>
                <a:close/>
                <a:moveTo>
                  <a:pt x="1789" y="823"/>
                </a:moveTo>
                <a:cubicBezTo>
                  <a:pt x="1781" y="823"/>
                  <a:pt x="1775" y="830"/>
                  <a:pt x="1775" y="838"/>
                </a:cubicBezTo>
                <a:cubicBezTo>
                  <a:pt x="1775" y="846"/>
                  <a:pt x="1781" y="853"/>
                  <a:pt x="1789" y="853"/>
                </a:cubicBezTo>
                <a:cubicBezTo>
                  <a:pt x="1798" y="853"/>
                  <a:pt x="1804" y="846"/>
                  <a:pt x="1804" y="838"/>
                </a:cubicBezTo>
                <a:cubicBezTo>
                  <a:pt x="1804" y="830"/>
                  <a:pt x="1798" y="823"/>
                  <a:pt x="1789" y="823"/>
                </a:cubicBezTo>
                <a:close/>
                <a:moveTo>
                  <a:pt x="1789" y="856"/>
                </a:moveTo>
                <a:cubicBezTo>
                  <a:pt x="1781" y="856"/>
                  <a:pt x="1775" y="863"/>
                  <a:pt x="1775" y="871"/>
                </a:cubicBezTo>
                <a:cubicBezTo>
                  <a:pt x="1775" y="879"/>
                  <a:pt x="1781" y="886"/>
                  <a:pt x="1789" y="886"/>
                </a:cubicBezTo>
                <a:cubicBezTo>
                  <a:pt x="1798" y="886"/>
                  <a:pt x="1804" y="879"/>
                  <a:pt x="1804" y="871"/>
                </a:cubicBezTo>
                <a:cubicBezTo>
                  <a:pt x="1804" y="863"/>
                  <a:pt x="1798" y="856"/>
                  <a:pt x="1789" y="856"/>
                </a:cubicBezTo>
                <a:close/>
                <a:moveTo>
                  <a:pt x="1789" y="889"/>
                </a:moveTo>
                <a:cubicBezTo>
                  <a:pt x="1781" y="889"/>
                  <a:pt x="1775" y="895"/>
                  <a:pt x="1775" y="904"/>
                </a:cubicBezTo>
                <a:cubicBezTo>
                  <a:pt x="1775" y="912"/>
                  <a:pt x="1781" y="918"/>
                  <a:pt x="1789" y="918"/>
                </a:cubicBezTo>
                <a:cubicBezTo>
                  <a:pt x="1798" y="918"/>
                  <a:pt x="1804" y="912"/>
                  <a:pt x="1804" y="904"/>
                </a:cubicBezTo>
                <a:cubicBezTo>
                  <a:pt x="1804" y="895"/>
                  <a:pt x="1798" y="889"/>
                  <a:pt x="1789" y="889"/>
                </a:cubicBezTo>
                <a:close/>
                <a:moveTo>
                  <a:pt x="1789" y="922"/>
                </a:moveTo>
                <a:cubicBezTo>
                  <a:pt x="1781" y="922"/>
                  <a:pt x="1775" y="928"/>
                  <a:pt x="1775" y="937"/>
                </a:cubicBezTo>
                <a:cubicBezTo>
                  <a:pt x="1775" y="945"/>
                  <a:pt x="1781" y="951"/>
                  <a:pt x="1789" y="951"/>
                </a:cubicBezTo>
                <a:cubicBezTo>
                  <a:pt x="1798" y="951"/>
                  <a:pt x="1804" y="945"/>
                  <a:pt x="1804" y="937"/>
                </a:cubicBezTo>
                <a:cubicBezTo>
                  <a:pt x="1804" y="928"/>
                  <a:pt x="1798" y="922"/>
                  <a:pt x="1789" y="922"/>
                </a:cubicBezTo>
                <a:close/>
                <a:moveTo>
                  <a:pt x="1789" y="955"/>
                </a:moveTo>
                <a:cubicBezTo>
                  <a:pt x="1781" y="955"/>
                  <a:pt x="1775" y="961"/>
                  <a:pt x="1775" y="970"/>
                </a:cubicBezTo>
                <a:cubicBezTo>
                  <a:pt x="1775" y="978"/>
                  <a:pt x="1781" y="984"/>
                  <a:pt x="1789" y="984"/>
                </a:cubicBezTo>
                <a:cubicBezTo>
                  <a:pt x="1798" y="984"/>
                  <a:pt x="1804" y="978"/>
                  <a:pt x="1804" y="970"/>
                </a:cubicBezTo>
                <a:cubicBezTo>
                  <a:pt x="1804" y="961"/>
                  <a:pt x="1798" y="955"/>
                  <a:pt x="1789" y="955"/>
                </a:cubicBezTo>
                <a:close/>
                <a:moveTo>
                  <a:pt x="1789" y="988"/>
                </a:moveTo>
                <a:cubicBezTo>
                  <a:pt x="1781" y="988"/>
                  <a:pt x="1775" y="994"/>
                  <a:pt x="1775" y="1002"/>
                </a:cubicBezTo>
                <a:cubicBezTo>
                  <a:pt x="1775" y="1011"/>
                  <a:pt x="1781" y="1017"/>
                  <a:pt x="1789" y="1017"/>
                </a:cubicBezTo>
                <a:cubicBezTo>
                  <a:pt x="1798" y="1017"/>
                  <a:pt x="1804" y="1011"/>
                  <a:pt x="1804" y="1002"/>
                </a:cubicBezTo>
                <a:cubicBezTo>
                  <a:pt x="1804" y="994"/>
                  <a:pt x="1798" y="988"/>
                  <a:pt x="1789" y="988"/>
                </a:cubicBezTo>
                <a:close/>
                <a:moveTo>
                  <a:pt x="1789" y="1021"/>
                </a:moveTo>
                <a:cubicBezTo>
                  <a:pt x="1781" y="1021"/>
                  <a:pt x="1775" y="1027"/>
                  <a:pt x="1775" y="1035"/>
                </a:cubicBezTo>
                <a:cubicBezTo>
                  <a:pt x="1775" y="1044"/>
                  <a:pt x="1781" y="1050"/>
                  <a:pt x="1789" y="1050"/>
                </a:cubicBezTo>
                <a:cubicBezTo>
                  <a:pt x="1798" y="1050"/>
                  <a:pt x="1804" y="1044"/>
                  <a:pt x="1804" y="1035"/>
                </a:cubicBezTo>
                <a:cubicBezTo>
                  <a:pt x="1804" y="1027"/>
                  <a:pt x="1798" y="1021"/>
                  <a:pt x="1789" y="1021"/>
                </a:cubicBezTo>
                <a:close/>
                <a:moveTo>
                  <a:pt x="1789" y="1053"/>
                </a:moveTo>
                <a:cubicBezTo>
                  <a:pt x="1781" y="1053"/>
                  <a:pt x="1775" y="1060"/>
                  <a:pt x="1775" y="1068"/>
                </a:cubicBezTo>
                <a:cubicBezTo>
                  <a:pt x="1775" y="1076"/>
                  <a:pt x="1781" y="1083"/>
                  <a:pt x="1789" y="1083"/>
                </a:cubicBezTo>
                <a:cubicBezTo>
                  <a:pt x="1798" y="1083"/>
                  <a:pt x="1804" y="1076"/>
                  <a:pt x="1804" y="1068"/>
                </a:cubicBezTo>
                <a:cubicBezTo>
                  <a:pt x="1804" y="1060"/>
                  <a:pt x="1798" y="1053"/>
                  <a:pt x="1789" y="1053"/>
                </a:cubicBezTo>
                <a:close/>
                <a:moveTo>
                  <a:pt x="1789" y="1086"/>
                </a:moveTo>
                <a:cubicBezTo>
                  <a:pt x="1781" y="1086"/>
                  <a:pt x="1775" y="1093"/>
                  <a:pt x="1775" y="1101"/>
                </a:cubicBezTo>
                <a:cubicBezTo>
                  <a:pt x="1775" y="1109"/>
                  <a:pt x="1781" y="1116"/>
                  <a:pt x="1789" y="1116"/>
                </a:cubicBezTo>
                <a:cubicBezTo>
                  <a:pt x="1798" y="1116"/>
                  <a:pt x="1804" y="1109"/>
                  <a:pt x="1804" y="1101"/>
                </a:cubicBezTo>
                <a:cubicBezTo>
                  <a:pt x="1804" y="1093"/>
                  <a:pt x="1798" y="1086"/>
                  <a:pt x="1789" y="1086"/>
                </a:cubicBezTo>
                <a:close/>
                <a:moveTo>
                  <a:pt x="1789" y="1119"/>
                </a:moveTo>
                <a:cubicBezTo>
                  <a:pt x="1781" y="1119"/>
                  <a:pt x="1775" y="1126"/>
                  <a:pt x="1775" y="1134"/>
                </a:cubicBezTo>
                <a:cubicBezTo>
                  <a:pt x="1775" y="1142"/>
                  <a:pt x="1781" y="1149"/>
                  <a:pt x="1789" y="1149"/>
                </a:cubicBezTo>
                <a:cubicBezTo>
                  <a:pt x="1798" y="1149"/>
                  <a:pt x="1804" y="1142"/>
                  <a:pt x="1804" y="1134"/>
                </a:cubicBezTo>
                <a:cubicBezTo>
                  <a:pt x="1804" y="1126"/>
                  <a:pt x="1798" y="1119"/>
                  <a:pt x="1789" y="1119"/>
                </a:cubicBezTo>
                <a:close/>
                <a:moveTo>
                  <a:pt x="1789" y="1152"/>
                </a:moveTo>
                <a:cubicBezTo>
                  <a:pt x="1781" y="1152"/>
                  <a:pt x="1775" y="1159"/>
                  <a:pt x="1775" y="1167"/>
                </a:cubicBezTo>
                <a:cubicBezTo>
                  <a:pt x="1775" y="1175"/>
                  <a:pt x="1781" y="1182"/>
                  <a:pt x="1789" y="1182"/>
                </a:cubicBezTo>
                <a:cubicBezTo>
                  <a:pt x="1798" y="1182"/>
                  <a:pt x="1804" y="1175"/>
                  <a:pt x="1804" y="1167"/>
                </a:cubicBezTo>
                <a:cubicBezTo>
                  <a:pt x="1804" y="1159"/>
                  <a:pt x="1798" y="1152"/>
                  <a:pt x="1789" y="1152"/>
                </a:cubicBezTo>
                <a:close/>
                <a:moveTo>
                  <a:pt x="1789" y="1185"/>
                </a:moveTo>
                <a:cubicBezTo>
                  <a:pt x="1781" y="1185"/>
                  <a:pt x="1775" y="1192"/>
                  <a:pt x="1775" y="1200"/>
                </a:cubicBezTo>
                <a:cubicBezTo>
                  <a:pt x="1775" y="1208"/>
                  <a:pt x="1781" y="1215"/>
                  <a:pt x="1789" y="1215"/>
                </a:cubicBezTo>
                <a:cubicBezTo>
                  <a:pt x="1798" y="1215"/>
                  <a:pt x="1804" y="1208"/>
                  <a:pt x="1804" y="1200"/>
                </a:cubicBezTo>
                <a:cubicBezTo>
                  <a:pt x="1804" y="1192"/>
                  <a:pt x="1798" y="1185"/>
                  <a:pt x="1789" y="1185"/>
                </a:cubicBezTo>
                <a:close/>
                <a:moveTo>
                  <a:pt x="1789" y="1218"/>
                </a:moveTo>
                <a:cubicBezTo>
                  <a:pt x="1781" y="1218"/>
                  <a:pt x="1775" y="1225"/>
                  <a:pt x="1775" y="1233"/>
                </a:cubicBezTo>
                <a:cubicBezTo>
                  <a:pt x="1775" y="1241"/>
                  <a:pt x="1781" y="1248"/>
                  <a:pt x="1789" y="1248"/>
                </a:cubicBezTo>
                <a:cubicBezTo>
                  <a:pt x="1798" y="1248"/>
                  <a:pt x="1804" y="1241"/>
                  <a:pt x="1804" y="1233"/>
                </a:cubicBezTo>
                <a:cubicBezTo>
                  <a:pt x="1804" y="1225"/>
                  <a:pt x="1798" y="1218"/>
                  <a:pt x="1789" y="1218"/>
                </a:cubicBezTo>
                <a:close/>
                <a:moveTo>
                  <a:pt x="1789" y="1251"/>
                </a:moveTo>
                <a:cubicBezTo>
                  <a:pt x="1781" y="1251"/>
                  <a:pt x="1775" y="1258"/>
                  <a:pt x="1775" y="1266"/>
                </a:cubicBezTo>
                <a:cubicBezTo>
                  <a:pt x="1775" y="1274"/>
                  <a:pt x="1781" y="1281"/>
                  <a:pt x="1789" y="1281"/>
                </a:cubicBezTo>
                <a:cubicBezTo>
                  <a:pt x="1798" y="1281"/>
                  <a:pt x="1804" y="1274"/>
                  <a:pt x="1804" y="1266"/>
                </a:cubicBezTo>
                <a:cubicBezTo>
                  <a:pt x="1804" y="1258"/>
                  <a:pt x="1798" y="1251"/>
                  <a:pt x="1789" y="1251"/>
                </a:cubicBezTo>
                <a:close/>
                <a:moveTo>
                  <a:pt x="1789" y="1284"/>
                </a:moveTo>
                <a:cubicBezTo>
                  <a:pt x="1781" y="1284"/>
                  <a:pt x="1775" y="1291"/>
                  <a:pt x="1775" y="1299"/>
                </a:cubicBezTo>
                <a:cubicBezTo>
                  <a:pt x="1775" y="1307"/>
                  <a:pt x="1781" y="1314"/>
                  <a:pt x="1789" y="1314"/>
                </a:cubicBezTo>
                <a:cubicBezTo>
                  <a:pt x="1798" y="1314"/>
                  <a:pt x="1804" y="1307"/>
                  <a:pt x="1804" y="1299"/>
                </a:cubicBezTo>
                <a:cubicBezTo>
                  <a:pt x="1804" y="1291"/>
                  <a:pt x="1798" y="1284"/>
                  <a:pt x="1789" y="1284"/>
                </a:cubicBezTo>
                <a:close/>
                <a:moveTo>
                  <a:pt x="1789" y="1317"/>
                </a:moveTo>
                <a:cubicBezTo>
                  <a:pt x="1781" y="1317"/>
                  <a:pt x="1775" y="1323"/>
                  <a:pt x="1775" y="1332"/>
                </a:cubicBezTo>
                <a:cubicBezTo>
                  <a:pt x="1775" y="1340"/>
                  <a:pt x="1781" y="1346"/>
                  <a:pt x="1789" y="1346"/>
                </a:cubicBezTo>
                <a:cubicBezTo>
                  <a:pt x="1798" y="1346"/>
                  <a:pt x="1804" y="1340"/>
                  <a:pt x="1804" y="1332"/>
                </a:cubicBezTo>
                <a:cubicBezTo>
                  <a:pt x="1804" y="1323"/>
                  <a:pt x="1798" y="1317"/>
                  <a:pt x="1789" y="1317"/>
                </a:cubicBezTo>
                <a:close/>
                <a:moveTo>
                  <a:pt x="1789" y="1350"/>
                </a:moveTo>
                <a:cubicBezTo>
                  <a:pt x="1781" y="1350"/>
                  <a:pt x="1775" y="1356"/>
                  <a:pt x="1775" y="1365"/>
                </a:cubicBezTo>
                <a:cubicBezTo>
                  <a:pt x="1775" y="1373"/>
                  <a:pt x="1781" y="1379"/>
                  <a:pt x="1789" y="1379"/>
                </a:cubicBezTo>
                <a:cubicBezTo>
                  <a:pt x="1798" y="1379"/>
                  <a:pt x="1804" y="1373"/>
                  <a:pt x="1804" y="1365"/>
                </a:cubicBezTo>
                <a:cubicBezTo>
                  <a:pt x="1804" y="1356"/>
                  <a:pt x="1798" y="1350"/>
                  <a:pt x="1789" y="1350"/>
                </a:cubicBezTo>
                <a:close/>
                <a:moveTo>
                  <a:pt x="1789" y="1383"/>
                </a:moveTo>
                <a:cubicBezTo>
                  <a:pt x="1781" y="1383"/>
                  <a:pt x="1775" y="1389"/>
                  <a:pt x="1775" y="1397"/>
                </a:cubicBezTo>
                <a:cubicBezTo>
                  <a:pt x="1775" y="1406"/>
                  <a:pt x="1781" y="1412"/>
                  <a:pt x="1789" y="1412"/>
                </a:cubicBezTo>
                <a:cubicBezTo>
                  <a:pt x="1798" y="1412"/>
                  <a:pt x="1804" y="1406"/>
                  <a:pt x="1804" y="1397"/>
                </a:cubicBezTo>
                <a:cubicBezTo>
                  <a:pt x="1804" y="1389"/>
                  <a:pt x="1798" y="1383"/>
                  <a:pt x="1789" y="1383"/>
                </a:cubicBezTo>
                <a:close/>
                <a:moveTo>
                  <a:pt x="1789" y="1416"/>
                </a:moveTo>
                <a:cubicBezTo>
                  <a:pt x="1781" y="1416"/>
                  <a:pt x="1775" y="1422"/>
                  <a:pt x="1775" y="1430"/>
                </a:cubicBezTo>
                <a:cubicBezTo>
                  <a:pt x="1775" y="1439"/>
                  <a:pt x="1781" y="1445"/>
                  <a:pt x="1789" y="1445"/>
                </a:cubicBezTo>
                <a:cubicBezTo>
                  <a:pt x="1798" y="1445"/>
                  <a:pt x="1804" y="1439"/>
                  <a:pt x="1804" y="1430"/>
                </a:cubicBezTo>
                <a:cubicBezTo>
                  <a:pt x="1804" y="1422"/>
                  <a:pt x="1798" y="1416"/>
                  <a:pt x="1789" y="1416"/>
                </a:cubicBezTo>
                <a:close/>
                <a:moveTo>
                  <a:pt x="1822" y="0"/>
                </a:moveTo>
                <a:cubicBezTo>
                  <a:pt x="1814" y="0"/>
                  <a:pt x="1807" y="7"/>
                  <a:pt x="1807" y="15"/>
                </a:cubicBezTo>
                <a:cubicBezTo>
                  <a:pt x="1807" y="23"/>
                  <a:pt x="1814" y="30"/>
                  <a:pt x="1822" y="30"/>
                </a:cubicBezTo>
                <a:cubicBezTo>
                  <a:pt x="1830" y="30"/>
                  <a:pt x="1837" y="23"/>
                  <a:pt x="1837" y="15"/>
                </a:cubicBezTo>
                <a:cubicBezTo>
                  <a:pt x="1837" y="7"/>
                  <a:pt x="1830" y="0"/>
                  <a:pt x="1822" y="0"/>
                </a:cubicBezTo>
                <a:close/>
                <a:moveTo>
                  <a:pt x="1822" y="33"/>
                </a:moveTo>
                <a:cubicBezTo>
                  <a:pt x="1814" y="33"/>
                  <a:pt x="1807" y="40"/>
                  <a:pt x="1807" y="48"/>
                </a:cubicBezTo>
                <a:cubicBezTo>
                  <a:pt x="1807" y="56"/>
                  <a:pt x="1814" y="63"/>
                  <a:pt x="1822" y="63"/>
                </a:cubicBezTo>
                <a:cubicBezTo>
                  <a:pt x="1830" y="63"/>
                  <a:pt x="1837" y="56"/>
                  <a:pt x="1837" y="48"/>
                </a:cubicBezTo>
                <a:cubicBezTo>
                  <a:pt x="1837" y="40"/>
                  <a:pt x="1830" y="33"/>
                  <a:pt x="1822" y="33"/>
                </a:cubicBezTo>
                <a:close/>
                <a:moveTo>
                  <a:pt x="1822" y="66"/>
                </a:moveTo>
                <a:cubicBezTo>
                  <a:pt x="1814" y="66"/>
                  <a:pt x="1807" y="72"/>
                  <a:pt x="1807" y="81"/>
                </a:cubicBezTo>
                <a:cubicBezTo>
                  <a:pt x="1807" y="89"/>
                  <a:pt x="1814" y="95"/>
                  <a:pt x="1822" y="95"/>
                </a:cubicBezTo>
                <a:cubicBezTo>
                  <a:pt x="1830" y="95"/>
                  <a:pt x="1837" y="89"/>
                  <a:pt x="1837" y="81"/>
                </a:cubicBezTo>
                <a:cubicBezTo>
                  <a:pt x="1837" y="72"/>
                  <a:pt x="1830" y="66"/>
                  <a:pt x="1822" y="66"/>
                </a:cubicBezTo>
                <a:close/>
                <a:moveTo>
                  <a:pt x="1822" y="99"/>
                </a:moveTo>
                <a:cubicBezTo>
                  <a:pt x="1814" y="99"/>
                  <a:pt x="1807" y="105"/>
                  <a:pt x="1807" y="114"/>
                </a:cubicBezTo>
                <a:cubicBezTo>
                  <a:pt x="1807" y="122"/>
                  <a:pt x="1814" y="128"/>
                  <a:pt x="1822" y="128"/>
                </a:cubicBezTo>
                <a:cubicBezTo>
                  <a:pt x="1830" y="128"/>
                  <a:pt x="1837" y="122"/>
                  <a:pt x="1837" y="114"/>
                </a:cubicBezTo>
                <a:cubicBezTo>
                  <a:pt x="1837" y="105"/>
                  <a:pt x="1830" y="99"/>
                  <a:pt x="1822" y="99"/>
                </a:cubicBezTo>
                <a:close/>
                <a:moveTo>
                  <a:pt x="1822" y="132"/>
                </a:moveTo>
                <a:cubicBezTo>
                  <a:pt x="1814" y="132"/>
                  <a:pt x="1807" y="138"/>
                  <a:pt x="1807" y="147"/>
                </a:cubicBezTo>
                <a:cubicBezTo>
                  <a:pt x="1807" y="155"/>
                  <a:pt x="1814" y="161"/>
                  <a:pt x="1822" y="161"/>
                </a:cubicBezTo>
                <a:cubicBezTo>
                  <a:pt x="1830" y="161"/>
                  <a:pt x="1837" y="155"/>
                  <a:pt x="1837" y="147"/>
                </a:cubicBezTo>
                <a:cubicBezTo>
                  <a:pt x="1837" y="138"/>
                  <a:pt x="1830" y="132"/>
                  <a:pt x="1822" y="132"/>
                </a:cubicBezTo>
                <a:close/>
                <a:moveTo>
                  <a:pt x="1822" y="165"/>
                </a:moveTo>
                <a:cubicBezTo>
                  <a:pt x="1814" y="165"/>
                  <a:pt x="1807" y="171"/>
                  <a:pt x="1807" y="179"/>
                </a:cubicBezTo>
                <a:cubicBezTo>
                  <a:pt x="1807" y="188"/>
                  <a:pt x="1814" y="194"/>
                  <a:pt x="1822" y="194"/>
                </a:cubicBezTo>
                <a:cubicBezTo>
                  <a:pt x="1830" y="194"/>
                  <a:pt x="1837" y="188"/>
                  <a:pt x="1837" y="179"/>
                </a:cubicBezTo>
                <a:cubicBezTo>
                  <a:pt x="1837" y="171"/>
                  <a:pt x="1830" y="165"/>
                  <a:pt x="1822" y="165"/>
                </a:cubicBezTo>
                <a:close/>
                <a:moveTo>
                  <a:pt x="1822" y="198"/>
                </a:moveTo>
                <a:cubicBezTo>
                  <a:pt x="1814" y="198"/>
                  <a:pt x="1807" y="204"/>
                  <a:pt x="1807" y="212"/>
                </a:cubicBezTo>
                <a:cubicBezTo>
                  <a:pt x="1807" y="221"/>
                  <a:pt x="1814" y="227"/>
                  <a:pt x="1822" y="227"/>
                </a:cubicBezTo>
                <a:cubicBezTo>
                  <a:pt x="1830" y="227"/>
                  <a:pt x="1837" y="221"/>
                  <a:pt x="1837" y="212"/>
                </a:cubicBezTo>
                <a:cubicBezTo>
                  <a:pt x="1837" y="204"/>
                  <a:pt x="1830" y="198"/>
                  <a:pt x="1822" y="198"/>
                </a:cubicBezTo>
                <a:close/>
                <a:moveTo>
                  <a:pt x="1822" y="230"/>
                </a:moveTo>
                <a:cubicBezTo>
                  <a:pt x="1814" y="230"/>
                  <a:pt x="1807" y="237"/>
                  <a:pt x="1807" y="245"/>
                </a:cubicBezTo>
                <a:cubicBezTo>
                  <a:pt x="1807" y="253"/>
                  <a:pt x="1814" y="260"/>
                  <a:pt x="1822" y="260"/>
                </a:cubicBezTo>
                <a:cubicBezTo>
                  <a:pt x="1830" y="260"/>
                  <a:pt x="1837" y="253"/>
                  <a:pt x="1837" y="245"/>
                </a:cubicBezTo>
                <a:cubicBezTo>
                  <a:pt x="1837" y="237"/>
                  <a:pt x="1830" y="230"/>
                  <a:pt x="1822" y="230"/>
                </a:cubicBezTo>
                <a:close/>
                <a:moveTo>
                  <a:pt x="1822" y="263"/>
                </a:moveTo>
                <a:cubicBezTo>
                  <a:pt x="1814" y="263"/>
                  <a:pt x="1807" y="270"/>
                  <a:pt x="1807" y="278"/>
                </a:cubicBezTo>
                <a:cubicBezTo>
                  <a:pt x="1807" y="286"/>
                  <a:pt x="1814" y="293"/>
                  <a:pt x="1822" y="293"/>
                </a:cubicBezTo>
                <a:cubicBezTo>
                  <a:pt x="1830" y="293"/>
                  <a:pt x="1837" y="286"/>
                  <a:pt x="1837" y="278"/>
                </a:cubicBezTo>
                <a:cubicBezTo>
                  <a:pt x="1837" y="270"/>
                  <a:pt x="1830" y="263"/>
                  <a:pt x="1822" y="263"/>
                </a:cubicBezTo>
                <a:close/>
                <a:moveTo>
                  <a:pt x="1822" y="296"/>
                </a:moveTo>
                <a:cubicBezTo>
                  <a:pt x="1814" y="296"/>
                  <a:pt x="1807" y="303"/>
                  <a:pt x="1807" y="311"/>
                </a:cubicBezTo>
                <a:cubicBezTo>
                  <a:pt x="1807" y="319"/>
                  <a:pt x="1814" y="326"/>
                  <a:pt x="1822" y="326"/>
                </a:cubicBezTo>
                <a:cubicBezTo>
                  <a:pt x="1830" y="326"/>
                  <a:pt x="1837" y="319"/>
                  <a:pt x="1837" y="311"/>
                </a:cubicBezTo>
                <a:cubicBezTo>
                  <a:pt x="1837" y="303"/>
                  <a:pt x="1830" y="296"/>
                  <a:pt x="1822" y="296"/>
                </a:cubicBezTo>
                <a:close/>
                <a:moveTo>
                  <a:pt x="1822" y="329"/>
                </a:moveTo>
                <a:cubicBezTo>
                  <a:pt x="1814" y="329"/>
                  <a:pt x="1807" y="336"/>
                  <a:pt x="1807" y="344"/>
                </a:cubicBezTo>
                <a:cubicBezTo>
                  <a:pt x="1807" y="352"/>
                  <a:pt x="1814" y="359"/>
                  <a:pt x="1822" y="359"/>
                </a:cubicBezTo>
                <a:cubicBezTo>
                  <a:pt x="1830" y="359"/>
                  <a:pt x="1837" y="352"/>
                  <a:pt x="1837" y="344"/>
                </a:cubicBezTo>
                <a:cubicBezTo>
                  <a:pt x="1837" y="336"/>
                  <a:pt x="1830" y="329"/>
                  <a:pt x="1822" y="329"/>
                </a:cubicBezTo>
                <a:close/>
                <a:moveTo>
                  <a:pt x="1822" y="362"/>
                </a:moveTo>
                <a:cubicBezTo>
                  <a:pt x="1814" y="362"/>
                  <a:pt x="1807" y="369"/>
                  <a:pt x="1807" y="377"/>
                </a:cubicBezTo>
                <a:cubicBezTo>
                  <a:pt x="1807" y="385"/>
                  <a:pt x="1814" y="392"/>
                  <a:pt x="1822" y="392"/>
                </a:cubicBezTo>
                <a:cubicBezTo>
                  <a:pt x="1830" y="392"/>
                  <a:pt x="1837" y="385"/>
                  <a:pt x="1837" y="377"/>
                </a:cubicBezTo>
                <a:cubicBezTo>
                  <a:pt x="1837" y="369"/>
                  <a:pt x="1830" y="362"/>
                  <a:pt x="1822" y="362"/>
                </a:cubicBezTo>
                <a:close/>
                <a:moveTo>
                  <a:pt x="1822" y="395"/>
                </a:moveTo>
                <a:cubicBezTo>
                  <a:pt x="1814" y="395"/>
                  <a:pt x="1807" y="402"/>
                  <a:pt x="1807" y="410"/>
                </a:cubicBezTo>
                <a:cubicBezTo>
                  <a:pt x="1807" y="418"/>
                  <a:pt x="1814" y="425"/>
                  <a:pt x="1822" y="425"/>
                </a:cubicBezTo>
                <a:cubicBezTo>
                  <a:pt x="1830" y="425"/>
                  <a:pt x="1837" y="418"/>
                  <a:pt x="1837" y="410"/>
                </a:cubicBezTo>
                <a:cubicBezTo>
                  <a:pt x="1837" y="402"/>
                  <a:pt x="1830" y="395"/>
                  <a:pt x="1822" y="395"/>
                </a:cubicBezTo>
                <a:close/>
                <a:moveTo>
                  <a:pt x="1822" y="428"/>
                </a:moveTo>
                <a:cubicBezTo>
                  <a:pt x="1814" y="428"/>
                  <a:pt x="1807" y="435"/>
                  <a:pt x="1807" y="443"/>
                </a:cubicBezTo>
                <a:cubicBezTo>
                  <a:pt x="1807" y="451"/>
                  <a:pt x="1814" y="458"/>
                  <a:pt x="1822" y="458"/>
                </a:cubicBezTo>
                <a:cubicBezTo>
                  <a:pt x="1830" y="458"/>
                  <a:pt x="1837" y="451"/>
                  <a:pt x="1837" y="443"/>
                </a:cubicBezTo>
                <a:cubicBezTo>
                  <a:pt x="1837" y="435"/>
                  <a:pt x="1830" y="428"/>
                  <a:pt x="1822" y="428"/>
                </a:cubicBezTo>
                <a:close/>
                <a:moveTo>
                  <a:pt x="1822" y="461"/>
                </a:moveTo>
                <a:cubicBezTo>
                  <a:pt x="1814" y="461"/>
                  <a:pt x="1807" y="468"/>
                  <a:pt x="1807" y="476"/>
                </a:cubicBezTo>
                <a:cubicBezTo>
                  <a:pt x="1807" y="484"/>
                  <a:pt x="1814" y="491"/>
                  <a:pt x="1822" y="491"/>
                </a:cubicBezTo>
                <a:cubicBezTo>
                  <a:pt x="1830" y="491"/>
                  <a:pt x="1837" y="484"/>
                  <a:pt x="1837" y="476"/>
                </a:cubicBezTo>
                <a:cubicBezTo>
                  <a:pt x="1837" y="468"/>
                  <a:pt x="1830" y="461"/>
                  <a:pt x="1822" y="461"/>
                </a:cubicBezTo>
                <a:close/>
                <a:moveTo>
                  <a:pt x="1822" y="494"/>
                </a:moveTo>
                <a:cubicBezTo>
                  <a:pt x="1814" y="494"/>
                  <a:pt x="1807" y="500"/>
                  <a:pt x="1807" y="509"/>
                </a:cubicBezTo>
                <a:cubicBezTo>
                  <a:pt x="1807" y="517"/>
                  <a:pt x="1814" y="523"/>
                  <a:pt x="1822" y="523"/>
                </a:cubicBezTo>
                <a:cubicBezTo>
                  <a:pt x="1830" y="523"/>
                  <a:pt x="1837" y="517"/>
                  <a:pt x="1837" y="509"/>
                </a:cubicBezTo>
                <a:cubicBezTo>
                  <a:pt x="1837" y="500"/>
                  <a:pt x="1830" y="494"/>
                  <a:pt x="1822" y="494"/>
                </a:cubicBezTo>
                <a:close/>
                <a:moveTo>
                  <a:pt x="1822" y="527"/>
                </a:moveTo>
                <a:cubicBezTo>
                  <a:pt x="1814" y="527"/>
                  <a:pt x="1807" y="533"/>
                  <a:pt x="1807" y="542"/>
                </a:cubicBezTo>
                <a:cubicBezTo>
                  <a:pt x="1807" y="550"/>
                  <a:pt x="1814" y="556"/>
                  <a:pt x="1822" y="556"/>
                </a:cubicBezTo>
                <a:cubicBezTo>
                  <a:pt x="1830" y="556"/>
                  <a:pt x="1837" y="550"/>
                  <a:pt x="1837" y="542"/>
                </a:cubicBezTo>
                <a:cubicBezTo>
                  <a:pt x="1837" y="533"/>
                  <a:pt x="1830" y="527"/>
                  <a:pt x="1822" y="527"/>
                </a:cubicBezTo>
                <a:close/>
                <a:moveTo>
                  <a:pt x="1822" y="560"/>
                </a:moveTo>
                <a:cubicBezTo>
                  <a:pt x="1814" y="560"/>
                  <a:pt x="1807" y="566"/>
                  <a:pt x="1807" y="574"/>
                </a:cubicBezTo>
                <a:cubicBezTo>
                  <a:pt x="1807" y="583"/>
                  <a:pt x="1814" y="589"/>
                  <a:pt x="1822" y="589"/>
                </a:cubicBezTo>
                <a:cubicBezTo>
                  <a:pt x="1830" y="589"/>
                  <a:pt x="1837" y="583"/>
                  <a:pt x="1837" y="574"/>
                </a:cubicBezTo>
                <a:cubicBezTo>
                  <a:pt x="1837" y="566"/>
                  <a:pt x="1830" y="560"/>
                  <a:pt x="1822" y="560"/>
                </a:cubicBezTo>
                <a:close/>
                <a:moveTo>
                  <a:pt x="1822" y="593"/>
                </a:moveTo>
                <a:cubicBezTo>
                  <a:pt x="1814" y="593"/>
                  <a:pt x="1807" y="599"/>
                  <a:pt x="1807" y="607"/>
                </a:cubicBezTo>
                <a:cubicBezTo>
                  <a:pt x="1807" y="616"/>
                  <a:pt x="1814" y="622"/>
                  <a:pt x="1822" y="622"/>
                </a:cubicBezTo>
                <a:cubicBezTo>
                  <a:pt x="1830" y="622"/>
                  <a:pt x="1837" y="616"/>
                  <a:pt x="1837" y="607"/>
                </a:cubicBezTo>
                <a:cubicBezTo>
                  <a:pt x="1837" y="599"/>
                  <a:pt x="1830" y="593"/>
                  <a:pt x="1822" y="593"/>
                </a:cubicBezTo>
                <a:close/>
                <a:moveTo>
                  <a:pt x="1822" y="625"/>
                </a:moveTo>
                <a:cubicBezTo>
                  <a:pt x="1814" y="625"/>
                  <a:pt x="1807" y="632"/>
                  <a:pt x="1807" y="640"/>
                </a:cubicBezTo>
                <a:cubicBezTo>
                  <a:pt x="1807" y="648"/>
                  <a:pt x="1814" y="655"/>
                  <a:pt x="1822" y="655"/>
                </a:cubicBezTo>
                <a:cubicBezTo>
                  <a:pt x="1830" y="655"/>
                  <a:pt x="1837" y="648"/>
                  <a:pt x="1837" y="640"/>
                </a:cubicBezTo>
                <a:cubicBezTo>
                  <a:pt x="1837" y="632"/>
                  <a:pt x="1830" y="625"/>
                  <a:pt x="1822" y="625"/>
                </a:cubicBezTo>
                <a:close/>
                <a:moveTo>
                  <a:pt x="1822" y="658"/>
                </a:moveTo>
                <a:cubicBezTo>
                  <a:pt x="1814" y="658"/>
                  <a:pt x="1807" y="665"/>
                  <a:pt x="1807" y="673"/>
                </a:cubicBezTo>
                <a:cubicBezTo>
                  <a:pt x="1807" y="681"/>
                  <a:pt x="1814" y="688"/>
                  <a:pt x="1822" y="688"/>
                </a:cubicBezTo>
                <a:cubicBezTo>
                  <a:pt x="1830" y="688"/>
                  <a:pt x="1837" y="681"/>
                  <a:pt x="1837" y="673"/>
                </a:cubicBezTo>
                <a:cubicBezTo>
                  <a:pt x="1837" y="665"/>
                  <a:pt x="1830" y="658"/>
                  <a:pt x="1822" y="658"/>
                </a:cubicBezTo>
                <a:close/>
                <a:moveTo>
                  <a:pt x="1822" y="691"/>
                </a:moveTo>
                <a:cubicBezTo>
                  <a:pt x="1814" y="691"/>
                  <a:pt x="1807" y="698"/>
                  <a:pt x="1807" y="706"/>
                </a:cubicBezTo>
                <a:cubicBezTo>
                  <a:pt x="1807" y="714"/>
                  <a:pt x="1814" y="721"/>
                  <a:pt x="1822" y="721"/>
                </a:cubicBezTo>
                <a:cubicBezTo>
                  <a:pt x="1830" y="721"/>
                  <a:pt x="1837" y="714"/>
                  <a:pt x="1837" y="706"/>
                </a:cubicBezTo>
                <a:cubicBezTo>
                  <a:pt x="1837" y="698"/>
                  <a:pt x="1830" y="691"/>
                  <a:pt x="1822" y="691"/>
                </a:cubicBezTo>
                <a:close/>
                <a:moveTo>
                  <a:pt x="1822" y="724"/>
                </a:moveTo>
                <a:cubicBezTo>
                  <a:pt x="1814" y="724"/>
                  <a:pt x="1807" y="731"/>
                  <a:pt x="1807" y="739"/>
                </a:cubicBezTo>
                <a:cubicBezTo>
                  <a:pt x="1807" y="747"/>
                  <a:pt x="1814" y="754"/>
                  <a:pt x="1822" y="754"/>
                </a:cubicBezTo>
                <a:cubicBezTo>
                  <a:pt x="1830" y="754"/>
                  <a:pt x="1837" y="747"/>
                  <a:pt x="1837" y="739"/>
                </a:cubicBezTo>
                <a:cubicBezTo>
                  <a:pt x="1837" y="731"/>
                  <a:pt x="1830" y="724"/>
                  <a:pt x="1822" y="724"/>
                </a:cubicBezTo>
                <a:close/>
                <a:moveTo>
                  <a:pt x="1822" y="757"/>
                </a:moveTo>
                <a:cubicBezTo>
                  <a:pt x="1814" y="757"/>
                  <a:pt x="1807" y="764"/>
                  <a:pt x="1807" y="772"/>
                </a:cubicBezTo>
                <a:cubicBezTo>
                  <a:pt x="1807" y="780"/>
                  <a:pt x="1814" y="787"/>
                  <a:pt x="1822" y="787"/>
                </a:cubicBezTo>
                <a:cubicBezTo>
                  <a:pt x="1830" y="787"/>
                  <a:pt x="1837" y="780"/>
                  <a:pt x="1837" y="772"/>
                </a:cubicBezTo>
                <a:cubicBezTo>
                  <a:pt x="1837" y="764"/>
                  <a:pt x="1830" y="757"/>
                  <a:pt x="1822" y="757"/>
                </a:cubicBezTo>
                <a:close/>
                <a:moveTo>
                  <a:pt x="1822" y="790"/>
                </a:moveTo>
                <a:cubicBezTo>
                  <a:pt x="1814" y="790"/>
                  <a:pt x="1807" y="797"/>
                  <a:pt x="1807" y="805"/>
                </a:cubicBezTo>
                <a:cubicBezTo>
                  <a:pt x="1807" y="813"/>
                  <a:pt x="1814" y="820"/>
                  <a:pt x="1822" y="820"/>
                </a:cubicBezTo>
                <a:cubicBezTo>
                  <a:pt x="1830" y="820"/>
                  <a:pt x="1837" y="813"/>
                  <a:pt x="1837" y="805"/>
                </a:cubicBezTo>
                <a:cubicBezTo>
                  <a:pt x="1837" y="797"/>
                  <a:pt x="1830" y="790"/>
                  <a:pt x="1822" y="790"/>
                </a:cubicBezTo>
                <a:close/>
                <a:moveTo>
                  <a:pt x="1822" y="823"/>
                </a:moveTo>
                <a:cubicBezTo>
                  <a:pt x="1814" y="823"/>
                  <a:pt x="1807" y="830"/>
                  <a:pt x="1807" y="838"/>
                </a:cubicBezTo>
                <a:cubicBezTo>
                  <a:pt x="1807" y="846"/>
                  <a:pt x="1814" y="853"/>
                  <a:pt x="1822" y="853"/>
                </a:cubicBezTo>
                <a:cubicBezTo>
                  <a:pt x="1830" y="853"/>
                  <a:pt x="1837" y="846"/>
                  <a:pt x="1837" y="838"/>
                </a:cubicBezTo>
                <a:cubicBezTo>
                  <a:pt x="1837" y="830"/>
                  <a:pt x="1830" y="823"/>
                  <a:pt x="1822" y="823"/>
                </a:cubicBezTo>
                <a:close/>
                <a:moveTo>
                  <a:pt x="1822" y="856"/>
                </a:moveTo>
                <a:cubicBezTo>
                  <a:pt x="1814" y="856"/>
                  <a:pt x="1807" y="863"/>
                  <a:pt x="1807" y="871"/>
                </a:cubicBezTo>
                <a:cubicBezTo>
                  <a:pt x="1807" y="879"/>
                  <a:pt x="1814" y="886"/>
                  <a:pt x="1822" y="886"/>
                </a:cubicBezTo>
                <a:cubicBezTo>
                  <a:pt x="1830" y="886"/>
                  <a:pt x="1837" y="879"/>
                  <a:pt x="1837" y="871"/>
                </a:cubicBezTo>
                <a:cubicBezTo>
                  <a:pt x="1837" y="863"/>
                  <a:pt x="1830" y="856"/>
                  <a:pt x="1822" y="856"/>
                </a:cubicBezTo>
                <a:close/>
                <a:moveTo>
                  <a:pt x="1822" y="889"/>
                </a:moveTo>
                <a:cubicBezTo>
                  <a:pt x="1814" y="889"/>
                  <a:pt x="1807" y="895"/>
                  <a:pt x="1807" y="904"/>
                </a:cubicBezTo>
                <a:cubicBezTo>
                  <a:pt x="1807" y="912"/>
                  <a:pt x="1814" y="918"/>
                  <a:pt x="1822" y="918"/>
                </a:cubicBezTo>
                <a:cubicBezTo>
                  <a:pt x="1830" y="918"/>
                  <a:pt x="1837" y="912"/>
                  <a:pt x="1837" y="904"/>
                </a:cubicBezTo>
                <a:cubicBezTo>
                  <a:pt x="1837" y="895"/>
                  <a:pt x="1830" y="889"/>
                  <a:pt x="1822" y="889"/>
                </a:cubicBezTo>
                <a:close/>
                <a:moveTo>
                  <a:pt x="1822" y="922"/>
                </a:moveTo>
                <a:cubicBezTo>
                  <a:pt x="1814" y="922"/>
                  <a:pt x="1807" y="928"/>
                  <a:pt x="1807" y="937"/>
                </a:cubicBezTo>
                <a:cubicBezTo>
                  <a:pt x="1807" y="945"/>
                  <a:pt x="1814" y="951"/>
                  <a:pt x="1822" y="951"/>
                </a:cubicBezTo>
                <a:cubicBezTo>
                  <a:pt x="1830" y="951"/>
                  <a:pt x="1837" y="945"/>
                  <a:pt x="1837" y="937"/>
                </a:cubicBezTo>
                <a:cubicBezTo>
                  <a:pt x="1837" y="928"/>
                  <a:pt x="1830" y="922"/>
                  <a:pt x="1822" y="922"/>
                </a:cubicBezTo>
                <a:close/>
                <a:moveTo>
                  <a:pt x="1822" y="955"/>
                </a:moveTo>
                <a:cubicBezTo>
                  <a:pt x="1814" y="955"/>
                  <a:pt x="1807" y="961"/>
                  <a:pt x="1807" y="970"/>
                </a:cubicBezTo>
                <a:cubicBezTo>
                  <a:pt x="1807" y="978"/>
                  <a:pt x="1814" y="984"/>
                  <a:pt x="1822" y="984"/>
                </a:cubicBezTo>
                <a:cubicBezTo>
                  <a:pt x="1830" y="984"/>
                  <a:pt x="1837" y="978"/>
                  <a:pt x="1837" y="970"/>
                </a:cubicBezTo>
                <a:cubicBezTo>
                  <a:pt x="1837" y="961"/>
                  <a:pt x="1830" y="955"/>
                  <a:pt x="1822" y="955"/>
                </a:cubicBezTo>
                <a:close/>
                <a:moveTo>
                  <a:pt x="1822" y="988"/>
                </a:moveTo>
                <a:cubicBezTo>
                  <a:pt x="1814" y="988"/>
                  <a:pt x="1807" y="994"/>
                  <a:pt x="1807" y="1002"/>
                </a:cubicBezTo>
                <a:cubicBezTo>
                  <a:pt x="1807" y="1011"/>
                  <a:pt x="1814" y="1017"/>
                  <a:pt x="1822" y="1017"/>
                </a:cubicBezTo>
                <a:cubicBezTo>
                  <a:pt x="1830" y="1017"/>
                  <a:pt x="1837" y="1011"/>
                  <a:pt x="1837" y="1002"/>
                </a:cubicBezTo>
                <a:cubicBezTo>
                  <a:pt x="1837" y="994"/>
                  <a:pt x="1830" y="988"/>
                  <a:pt x="1822" y="988"/>
                </a:cubicBezTo>
                <a:close/>
                <a:moveTo>
                  <a:pt x="1822" y="1021"/>
                </a:moveTo>
                <a:cubicBezTo>
                  <a:pt x="1814" y="1021"/>
                  <a:pt x="1807" y="1027"/>
                  <a:pt x="1807" y="1035"/>
                </a:cubicBezTo>
                <a:cubicBezTo>
                  <a:pt x="1807" y="1044"/>
                  <a:pt x="1814" y="1050"/>
                  <a:pt x="1822" y="1050"/>
                </a:cubicBezTo>
                <a:cubicBezTo>
                  <a:pt x="1830" y="1050"/>
                  <a:pt x="1837" y="1044"/>
                  <a:pt x="1837" y="1035"/>
                </a:cubicBezTo>
                <a:cubicBezTo>
                  <a:pt x="1837" y="1027"/>
                  <a:pt x="1830" y="1021"/>
                  <a:pt x="1822" y="1021"/>
                </a:cubicBezTo>
                <a:close/>
                <a:moveTo>
                  <a:pt x="1822" y="1053"/>
                </a:moveTo>
                <a:cubicBezTo>
                  <a:pt x="1814" y="1053"/>
                  <a:pt x="1807" y="1060"/>
                  <a:pt x="1807" y="1068"/>
                </a:cubicBezTo>
                <a:cubicBezTo>
                  <a:pt x="1807" y="1076"/>
                  <a:pt x="1814" y="1083"/>
                  <a:pt x="1822" y="1083"/>
                </a:cubicBezTo>
                <a:cubicBezTo>
                  <a:pt x="1830" y="1083"/>
                  <a:pt x="1837" y="1076"/>
                  <a:pt x="1837" y="1068"/>
                </a:cubicBezTo>
                <a:cubicBezTo>
                  <a:pt x="1837" y="1060"/>
                  <a:pt x="1830" y="1053"/>
                  <a:pt x="1822" y="1053"/>
                </a:cubicBezTo>
                <a:close/>
                <a:moveTo>
                  <a:pt x="1822" y="1086"/>
                </a:moveTo>
                <a:cubicBezTo>
                  <a:pt x="1814" y="1086"/>
                  <a:pt x="1807" y="1093"/>
                  <a:pt x="1807" y="1101"/>
                </a:cubicBezTo>
                <a:cubicBezTo>
                  <a:pt x="1807" y="1109"/>
                  <a:pt x="1814" y="1116"/>
                  <a:pt x="1822" y="1116"/>
                </a:cubicBezTo>
                <a:cubicBezTo>
                  <a:pt x="1830" y="1116"/>
                  <a:pt x="1837" y="1109"/>
                  <a:pt x="1837" y="1101"/>
                </a:cubicBezTo>
                <a:cubicBezTo>
                  <a:pt x="1837" y="1093"/>
                  <a:pt x="1830" y="1086"/>
                  <a:pt x="1822" y="1086"/>
                </a:cubicBezTo>
                <a:close/>
                <a:moveTo>
                  <a:pt x="1822" y="1119"/>
                </a:moveTo>
                <a:cubicBezTo>
                  <a:pt x="1814" y="1119"/>
                  <a:pt x="1807" y="1126"/>
                  <a:pt x="1807" y="1134"/>
                </a:cubicBezTo>
                <a:cubicBezTo>
                  <a:pt x="1807" y="1142"/>
                  <a:pt x="1814" y="1149"/>
                  <a:pt x="1822" y="1149"/>
                </a:cubicBezTo>
                <a:cubicBezTo>
                  <a:pt x="1830" y="1149"/>
                  <a:pt x="1837" y="1142"/>
                  <a:pt x="1837" y="1134"/>
                </a:cubicBezTo>
                <a:cubicBezTo>
                  <a:pt x="1837" y="1126"/>
                  <a:pt x="1830" y="1119"/>
                  <a:pt x="1822" y="1119"/>
                </a:cubicBezTo>
                <a:close/>
                <a:moveTo>
                  <a:pt x="1822" y="1152"/>
                </a:moveTo>
                <a:cubicBezTo>
                  <a:pt x="1814" y="1152"/>
                  <a:pt x="1807" y="1159"/>
                  <a:pt x="1807" y="1167"/>
                </a:cubicBezTo>
                <a:cubicBezTo>
                  <a:pt x="1807" y="1175"/>
                  <a:pt x="1814" y="1182"/>
                  <a:pt x="1822" y="1182"/>
                </a:cubicBezTo>
                <a:cubicBezTo>
                  <a:pt x="1830" y="1182"/>
                  <a:pt x="1837" y="1175"/>
                  <a:pt x="1837" y="1167"/>
                </a:cubicBezTo>
                <a:cubicBezTo>
                  <a:pt x="1837" y="1159"/>
                  <a:pt x="1830" y="1152"/>
                  <a:pt x="1822" y="1152"/>
                </a:cubicBezTo>
                <a:close/>
                <a:moveTo>
                  <a:pt x="1822" y="1185"/>
                </a:moveTo>
                <a:cubicBezTo>
                  <a:pt x="1814" y="1185"/>
                  <a:pt x="1807" y="1192"/>
                  <a:pt x="1807" y="1200"/>
                </a:cubicBezTo>
                <a:cubicBezTo>
                  <a:pt x="1807" y="1208"/>
                  <a:pt x="1814" y="1215"/>
                  <a:pt x="1822" y="1215"/>
                </a:cubicBezTo>
                <a:cubicBezTo>
                  <a:pt x="1830" y="1215"/>
                  <a:pt x="1837" y="1208"/>
                  <a:pt x="1837" y="1200"/>
                </a:cubicBezTo>
                <a:cubicBezTo>
                  <a:pt x="1837" y="1192"/>
                  <a:pt x="1830" y="1185"/>
                  <a:pt x="1822" y="1185"/>
                </a:cubicBezTo>
                <a:close/>
                <a:moveTo>
                  <a:pt x="1822" y="1218"/>
                </a:moveTo>
                <a:cubicBezTo>
                  <a:pt x="1814" y="1218"/>
                  <a:pt x="1807" y="1225"/>
                  <a:pt x="1807" y="1233"/>
                </a:cubicBezTo>
                <a:cubicBezTo>
                  <a:pt x="1807" y="1241"/>
                  <a:pt x="1814" y="1248"/>
                  <a:pt x="1822" y="1248"/>
                </a:cubicBezTo>
                <a:cubicBezTo>
                  <a:pt x="1830" y="1248"/>
                  <a:pt x="1837" y="1241"/>
                  <a:pt x="1837" y="1233"/>
                </a:cubicBezTo>
                <a:cubicBezTo>
                  <a:pt x="1837" y="1225"/>
                  <a:pt x="1830" y="1218"/>
                  <a:pt x="1822" y="1218"/>
                </a:cubicBezTo>
                <a:close/>
                <a:moveTo>
                  <a:pt x="1822" y="1251"/>
                </a:moveTo>
                <a:cubicBezTo>
                  <a:pt x="1814" y="1251"/>
                  <a:pt x="1807" y="1258"/>
                  <a:pt x="1807" y="1266"/>
                </a:cubicBezTo>
                <a:cubicBezTo>
                  <a:pt x="1807" y="1274"/>
                  <a:pt x="1814" y="1281"/>
                  <a:pt x="1822" y="1281"/>
                </a:cubicBezTo>
                <a:cubicBezTo>
                  <a:pt x="1830" y="1281"/>
                  <a:pt x="1837" y="1274"/>
                  <a:pt x="1837" y="1266"/>
                </a:cubicBezTo>
                <a:cubicBezTo>
                  <a:pt x="1837" y="1258"/>
                  <a:pt x="1830" y="1251"/>
                  <a:pt x="1822" y="1251"/>
                </a:cubicBezTo>
                <a:close/>
                <a:moveTo>
                  <a:pt x="1822" y="1284"/>
                </a:moveTo>
                <a:cubicBezTo>
                  <a:pt x="1814" y="1284"/>
                  <a:pt x="1807" y="1291"/>
                  <a:pt x="1807" y="1299"/>
                </a:cubicBezTo>
                <a:cubicBezTo>
                  <a:pt x="1807" y="1307"/>
                  <a:pt x="1814" y="1314"/>
                  <a:pt x="1822" y="1314"/>
                </a:cubicBezTo>
                <a:cubicBezTo>
                  <a:pt x="1830" y="1314"/>
                  <a:pt x="1837" y="1307"/>
                  <a:pt x="1837" y="1299"/>
                </a:cubicBezTo>
                <a:cubicBezTo>
                  <a:pt x="1837" y="1291"/>
                  <a:pt x="1830" y="1284"/>
                  <a:pt x="1822" y="1284"/>
                </a:cubicBezTo>
                <a:close/>
                <a:moveTo>
                  <a:pt x="1822" y="1317"/>
                </a:moveTo>
                <a:cubicBezTo>
                  <a:pt x="1814" y="1317"/>
                  <a:pt x="1807" y="1323"/>
                  <a:pt x="1807" y="1332"/>
                </a:cubicBezTo>
                <a:cubicBezTo>
                  <a:pt x="1807" y="1340"/>
                  <a:pt x="1814" y="1346"/>
                  <a:pt x="1822" y="1346"/>
                </a:cubicBezTo>
                <a:cubicBezTo>
                  <a:pt x="1830" y="1346"/>
                  <a:pt x="1837" y="1340"/>
                  <a:pt x="1837" y="1332"/>
                </a:cubicBezTo>
                <a:cubicBezTo>
                  <a:pt x="1837" y="1323"/>
                  <a:pt x="1830" y="1317"/>
                  <a:pt x="1822" y="1317"/>
                </a:cubicBezTo>
                <a:close/>
                <a:moveTo>
                  <a:pt x="1822" y="1350"/>
                </a:moveTo>
                <a:cubicBezTo>
                  <a:pt x="1814" y="1350"/>
                  <a:pt x="1807" y="1356"/>
                  <a:pt x="1807" y="1365"/>
                </a:cubicBezTo>
                <a:cubicBezTo>
                  <a:pt x="1807" y="1373"/>
                  <a:pt x="1814" y="1379"/>
                  <a:pt x="1822" y="1379"/>
                </a:cubicBezTo>
                <a:cubicBezTo>
                  <a:pt x="1830" y="1379"/>
                  <a:pt x="1837" y="1373"/>
                  <a:pt x="1837" y="1365"/>
                </a:cubicBezTo>
                <a:cubicBezTo>
                  <a:pt x="1837" y="1356"/>
                  <a:pt x="1830" y="1350"/>
                  <a:pt x="1822" y="1350"/>
                </a:cubicBezTo>
                <a:close/>
                <a:moveTo>
                  <a:pt x="1822" y="1383"/>
                </a:moveTo>
                <a:cubicBezTo>
                  <a:pt x="1814" y="1383"/>
                  <a:pt x="1807" y="1389"/>
                  <a:pt x="1807" y="1397"/>
                </a:cubicBezTo>
                <a:cubicBezTo>
                  <a:pt x="1807" y="1406"/>
                  <a:pt x="1814" y="1412"/>
                  <a:pt x="1822" y="1412"/>
                </a:cubicBezTo>
                <a:cubicBezTo>
                  <a:pt x="1830" y="1412"/>
                  <a:pt x="1837" y="1406"/>
                  <a:pt x="1837" y="1397"/>
                </a:cubicBezTo>
                <a:cubicBezTo>
                  <a:pt x="1837" y="1389"/>
                  <a:pt x="1830" y="1383"/>
                  <a:pt x="1822" y="1383"/>
                </a:cubicBezTo>
                <a:close/>
                <a:moveTo>
                  <a:pt x="1822" y="1416"/>
                </a:moveTo>
                <a:cubicBezTo>
                  <a:pt x="1814" y="1416"/>
                  <a:pt x="1807" y="1422"/>
                  <a:pt x="1807" y="1430"/>
                </a:cubicBezTo>
                <a:cubicBezTo>
                  <a:pt x="1807" y="1439"/>
                  <a:pt x="1814" y="1445"/>
                  <a:pt x="1822" y="1445"/>
                </a:cubicBezTo>
                <a:cubicBezTo>
                  <a:pt x="1830" y="1445"/>
                  <a:pt x="1837" y="1439"/>
                  <a:pt x="1837" y="1430"/>
                </a:cubicBezTo>
                <a:cubicBezTo>
                  <a:pt x="1837" y="1422"/>
                  <a:pt x="1830" y="1416"/>
                  <a:pt x="1822" y="1416"/>
                </a:cubicBezTo>
                <a:close/>
                <a:moveTo>
                  <a:pt x="1855" y="0"/>
                </a:moveTo>
                <a:cubicBezTo>
                  <a:pt x="1847" y="0"/>
                  <a:pt x="1840" y="7"/>
                  <a:pt x="1840" y="15"/>
                </a:cubicBezTo>
                <a:cubicBezTo>
                  <a:pt x="1840" y="23"/>
                  <a:pt x="1847" y="30"/>
                  <a:pt x="1855" y="30"/>
                </a:cubicBezTo>
                <a:cubicBezTo>
                  <a:pt x="1863" y="30"/>
                  <a:pt x="1870" y="23"/>
                  <a:pt x="1870" y="15"/>
                </a:cubicBezTo>
                <a:cubicBezTo>
                  <a:pt x="1870" y="7"/>
                  <a:pt x="1863" y="0"/>
                  <a:pt x="1855" y="0"/>
                </a:cubicBezTo>
                <a:close/>
                <a:moveTo>
                  <a:pt x="1855" y="33"/>
                </a:moveTo>
                <a:cubicBezTo>
                  <a:pt x="1847" y="33"/>
                  <a:pt x="1840" y="40"/>
                  <a:pt x="1840" y="48"/>
                </a:cubicBezTo>
                <a:cubicBezTo>
                  <a:pt x="1840" y="56"/>
                  <a:pt x="1847" y="63"/>
                  <a:pt x="1855" y="63"/>
                </a:cubicBezTo>
                <a:cubicBezTo>
                  <a:pt x="1863" y="63"/>
                  <a:pt x="1870" y="56"/>
                  <a:pt x="1870" y="48"/>
                </a:cubicBezTo>
                <a:cubicBezTo>
                  <a:pt x="1870" y="40"/>
                  <a:pt x="1863" y="33"/>
                  <a:pt x="1855" y="33"/>
                </a:cubicBezTo>
                <a:close/>
                <a:moveTo>
                  <a:pt x="1855" y="66"/>
                </a:moveTo>
                <a:cubicBezTo>
                  <a:pt x="1847" y="66"/>
                  <a:pt x="1840" y="72"/>
                  <a:pt x="1840" y="81"/>
                </a:cubicBezTo>
                <a:cubicBezTo>
                  <a:pt x="1840" y="89"/>
                  <a:pt x="1847" y="95"/>
                  <a:pt x="1855" y="95"/>
                </a:cubicBezTo>
                <a:cubicBezTo>
                  <a:pt x="1863" y="95"/>
                  <a:pt x="1870" y="89"/>
                  <a:pt x="1870" y="81"/>
                </a:cubicBezTo>
                <a:cubicBezTo>
                  <a:pt x="1870" y="72"/>
                  <a:pt x="1863" y="66"/>
                  <a:pt x="1855" y="66"/>
                </a:cubicBezTo>
                <a:close/>
                <a:moveTo>
                  <a:pt x="1855" y="99"/>
                </a:moveTo>
                <a:cubicBezTo>
                  <a:pt x="1847" y="99"/>
                  <a:pt x="1840" y="105"/>
                  <a:pt x="1840" y="114"/>
                </a:cubicBezTo>
                <a:cubicBezTo>
                  <a:pt x="1840" y="122"/>
                  <a:pt x="1847" y="128"/>
                  <a:pt x="1855" y="128"/>
                </a:cubicBezTo>
                <a:cubicBezTo>
                  <a:pt x="1863" y="128"/>
                  <a:pt x="1870" y="122"/>
                  <a:pt x="1870" y="114"/>
                </a:cubicBezTo>
                <a:cubicBezTo>
                  <a:pt x="1870" y="105"/>
                  <a:pt x="1863" y="99"/>
                  <a:pt x="1855" y="99"/>
                </a:cubicBezTo>
                <a:close/>
                <a:moveTo>
                  <a:pt x="1855" y="132"/>
                </a:moveTo>
                <a:cubicBezTo>
                  <a:pt x="1847" y="132"/>
                  <a:pt x="1840" y="138"/>
                  <a:pt x="1840" y="147"/>
                </a:cubicBezTo>
                <a:cubicBezTo>
                  <a:pt x="1840" y="155"/>
                  <a:pt x="1847" y="161"/>
                  <a:pt x="1855" y="161"/>
                </a:cubicBezTo>
                <a:cubicBezTo>
                  <a:pt x="1863" y="161"/>
                  <a:pt x="1870" y="155"/>
                  <a:pt x="1870" y="147"/>
                </a:cubicBezTo>
                <a:cubicBezTo>
                  <a:pt x="1870" y="138"/>
                  <a:pt x="1863" y="132"/>
                  <a:pt x="1855" y="132"/>
                </a:cubicBezTo>
                <a:close/>
                <a:moveTo>
                  <a:pt x="1855" y="165"/>
                </a:moveTo>
                <a:cubicBezTo>
                  <a:pt x="1847" y="165"/>
                  <a:pt x="1840" y="171"/>
                  <a:pt x="1840" y="179"/>
                </a:cubicBezTo>
                <a:cubicBezTo>
                  <a:pt x="1840" y="188"/>
                  <a:pt x="1847" y="194"/>
                  <a:pt x="1855" y="194"/>
                </a:cubicBezTo>
                <a:cubicBezTo>
                  <a:pt x="1863" y="194"/>
                  <a:pt x="1870" y="188"/>
                  <a:pt x="1870" y="179"/>
                </a:cubicBezTo>
                <a:cubicBezTo>
                  <a:pt x="1870" y="171"/>
                  <a:pt x="1863" y="165"/>
                  <a:pt x="1855" y="165"/>
                </a:cubicBezTo>
                <a:close/>
                <a:moveTo>
                  <a:pt x="1855" y="198"/>
                </a:moveTo>
                <a:cubicBezTo>
                  <a:pt x="1847" y="198"/>
                  <a:pt x="1840" y="204"/>
                  <a:pt x="1840" y="212"/>
                </a:cubicBezTo>
                <a:cubicBezTo>
                  <a:pt x="1840" y="221"/>
                  <a:pt x="1847" y="227"/>
                  <a:pt x="1855" y="227"/>
                </a:cubicBezTo>
                <a:cubicBezTo>
                  <a:pt x="1863" y="227"/>
                  <a:pt x="1870" y="221"/>
                  <a:pt x="1870" y="212"/>
                </a:cubicBezTo>
                <a:cubicBezTo>
                  <a:pt x="1870" y="204"/>
                  <a:pt x="1863" y="198"/>
                  <a:pt x="1855" y="198"/>
                </a:cubicBezTo>
                <a:close/>
                <a:moveTo>
                  <a:pt x="1855" y="230"/>
                </a:moveTo>
                <a:cubicBezTo>
                  <a:pt x="1847" y="230"/>
                  <a:pt x="1840" y="237"/>
                  <a:pt x="1840" y="245"/>
                </a:cubicBezTo>
                <a:cubicBezTo>
                  <a:pt x="1840" y="253"/>
                  <a:pt x="1847" y="260"/>
                  <a:pt x="1855" y="260"/>
                </a:cubicBezTo>
                <a:cubicBezTo>
                  <a:pt x="1863" y="260"/>
                  <a:pt x="1870" y="253"/>
                  <a:pt x="1870" y="245"/>
                </a:cubicBezTo>
                <a:cubicBezTo>
                  <a:pt x="1870" y="237"/>
                  <a:pt x="1863" y="230"/>
                  <a:pt x="1855" y="230"/>
                </a:cubicBezTo>
                <a:close/>
                <a:moveTo>
                  <a:pt x="1855" y="263"/>
                </a:moveTo>
                <a:cubicBezTo>
                  <a:pt x="1847" y="263"/>
                  <a:pt x="1840" y="270"/>
                  <a:pt x="1840" y="278"/>
                </a:cubicBezTo>
                <a:cubicBezTo>
                  <a:pt x="1840" y="286"/>
                  <a:pt x="1847" y="293"/>
                  <a:pt x="1855" y="293"/>
                </a:cubicBezTo>
                <a:cubicBezTo>
                  <a:pt x="1863" y="293"/>
                  <a:pt x="1870" y="286"/>
                  <a:pt x="1870" y="278"/>
                </a:cubicBezTo>
                <a:cubicBezTo>
                  <a:pt x="1870" y="270"/>
                  <a:pt x="1863" y="263"/>
                  <a:pt x="1855" y="263"/>
                </a:cubicBezTo>
                <a:close/>
                <a:moveTo>
                  <a:pt x="1855" y="296"/>
                </a:moveTo>
                <a:cubicBezTo>
                  <a:pt x="1847" y="296"/>
                  <a:pt x="1840" y="303"/>
                  <a:pt x="1840" y="311"/>
                </a:cubicBezTo>
                <a:cubicBezTo>
                  <a:pt x="1840" y="319"/>
                  <a:pt x="1847" y="326"/>
                  <a:pt x="1855" y="326"/>
                </a:cubicBezTo>
                <a:cubicBezTo>
                  <a:pt x="1863" y="326"/>
                  <a:pt x="1870" y="319"/>
                  <a:pt x="1870" y="311"/>
                </a:cubicBezTo>
                <a:cubicBezTo>
                  <a:pt x="1870" y="303"/>
                  <a:pt x="1863" y="296"/>
                  <a:pt x="1855" y="296"/>
                </a:cubicBezTo>
                <a:close/>
                <a:moveTo>
                  <a:pt x="1855" y="329"/>
                </a:moveTo>
                <a:cubicBezTo>
                  <a:pt x="1847" y="329"/>
                  <a:pt x="1840" y="336"/>
                  <a:pt x="1840" y="344"/>
                </a:cubicBezTo>
                <a:cubicBezTo>
                  <a:pt x="1840" y="352"/>
                  <a:pt x="1847" y="359"/>
                  <a:pt x="1855" y="359"/>
                </a:cubicBezTo>
                <a:cubicBezTo>
                  <a:pt x="1863" y="359"/>
                  <a:pt x="1870" y="352"/>
                  <a:pt x="1870" y="344"/>
                </a:cubicBezTo>
                <a:cubicBezTo>
                  <a:pt x="1870" y="336"/>
                  <a:pt x="1863" y="329"/>
                  <a:pt x="1855" y="329"/>
                </a:cubicBezTo>
                <a:close/>
                <a:moveTo>
                  <a:pt x="1855" y="362"/>
                </a:moveTo>
                <a:cubicBezTo>
                  <a:pt x="1847" y="362"/>
                  <a:pt x="1840" y="369"/>
                  <a:pt x="1840" y="377"/>
                </a:cubicBezTo>
                <a:cubicBezTo>
                  <a:pt x="1840" y="385"/>
                  <a:pt x="1847" y="392"/>
                  <a:pt x="1855" y="392"/>
                </a:cubicBezTo>
                <a:cubicBezTo>
                  <a:pt x="1863" y="392"/>
                  <a:pt x="1870" y="385"/>
                  <a:pt x="1870" y="377"/>
                </a:cubicBezTo>
                <a:cubicBezTo>
                  <a:pt x="1870" y="369"/>
                  <a:pt x="1863" y="362"/>
                  <a:pt x="1855" y="362"/>
                </a:cubicBezTo>
                <a:close/>
                <a:moveTo>
                  <a:pt x="1855" y="395"/>
                </a:moveTo>
                <a:cubicBezTo>
                  <a:pt x="1847" y="395"/>
                  <a:pt x="1840" y="402"/>
                  <a:pt x="1840" y="410"/>
                </a:cubicBezTo>
                <a:cubicBezTo>
                  <a:pt x="1840" y="418"/>
                  <a:pt x="1847" y="425"/>
                  <a:pt x="1855" y="425"/>
                </a:cubicBezTo>
                <a:cubicBezTo>
                  <a:pt x="1863" y="425"/>
                  <a:pt x="1870" y="418"/>
                  <a:pt x="1870" y="410"/>
                </a:cubicBezTo>
                <a:cubicBezTo>
                  <a:pt x="1870" y="402"/>
                  <a:pt x="1863" y="395"/>
                  <a:pt x="1855" y="395"/>
                </a:cubicBezTo>
                <a:close/>
                <a:moveTo>
                  <a:pt x="1855" y="428"/>
                </a:moveTo>
                <a:cubicBezTo>
                  <a:pt x="1847" y="428"/>
                  <a:pt x="1840" y="435"/>
                  <a:pt x="1840" y="443"/>
                </a:cubicBezTo>
                <a:cubicBezTo>
                  <a:pt x="1840" y="451"/>
                  <a:pt x="1847" y="458"/>
                  <a:pt x="1855" y="458"/>
                </a:cubicBezTo>
                <a:cubicBezTo>
                  <a:pt x="1863" y="458"/>
                  <a:pt x="1870" y="451"/>
                  <a:pt x="1870" y="443"/>
                </a:cubicBezTo>
                <a:cubicBezTo>
                  <a:pt x="1870" y="435"/>
                  <a:pt x="1863" y="428"/>
                  <a:pt x="1855" y="428"/>
                </a:cubicBezTo>
                <a:close/>
                <a:moveTo>
                  <a:pt x="1855" y="461"/>
                </a:moveTo>
                <a:cubicBezTo>
                  <a:pt x="1847" y="461"/>
                  <a:pt x="1840" y="468"/>
                  <a:pt x="1840" y="476"/>
                </a:cubicBezTo>
                <a:cubicBezTo>
                  <a:pt x="1840" y="484"/>
                  <a:pt x="1847" y="491"/>
                  <a:pt x="1855" y="491"/>
                </a:cubicBezTo>
                <a:cubicBezTo>
                  <a:pt x="1863" y="491"/>
                  <a:pt x="1870" y="484"/>
                  <a:pt x="1870" y="476"/>
                </a:cubicBezTo>
                <a:cubicBezTo>
                  <a:pt x="1870" y="468"/>
                  <a:pt x="1863" y="461"/>
                  <a:pt x="1855" y="461"/>
                </a:cubicBezTo>
                <a:close/>
                <a:moveTo>
                  <a:pt x="1855" y="494"/>
                </a:moveTo>
                <a:cubicBezTo>
                  <a:pt x="1847" y="494"/>
                  <a:pt x="1840" y="500"/>
                  <a:pt x="1840" y="509"/>
                </a:cubicBezTo>
                <a:cubicBezTo>
                  <a:pt x="1840" y="517"/>
                  <a:pt x="1847" y="523"/>
                  <a:pt x="1855" y="523"/>
                </a:cubicBezTo>
                <a:cubicBezTo>
                  <a:pt x="1863" y="523"/>
                  <a:pt x="1870" y="517"/>
                  <a:pt x="1870" y="509"/>
                </a:cubicBezTo>
                <a:cubicBezTo>
                  <a:pt x="1870" y="500"/>
                  <a:pt x="1863" y="494"/>
                  <a:pt x="1855" y="494"/>
                </a:cubicBezTo>
                <a:close/>
                <a:moveTo>
                  <a:pt x="1855" y="527"/>
                </a:moveTo>
                <a:cubicBezTo>
                  <a:pt x="1847" y="527"/>
                  <a:pt x="1840" y="533"/>
                  <a:pt x="1840" y="542"/>
                </a:cubicBezTo>
                <a:cubicBezTo>
                  <a:pt x="1840" y="550"/>
                  <a:pt x="1847" y="556"/>
                  <a:pt x="1855" y="556"/>
                </a:cubicBezTo>
                <a:cubicBezTo>
                  <a:pt x="1863" y="556"/>
                  <a:pt x="1870" y="550"/>
                  <a:pt x="1870" y="542"/>
                </a:cubicBezTo>
                <a:cubicBezTo>
                  <a:pt x="1870" y="533"/>
                  <a:pt x="1863" y="527"/>
                  <a:pt x="1855" y="527"/>
                </a:cubicBezTo>
                <a:close/>
                <a:moveTo>
                  <a:pt x="1855" y="560"/>
                </a:moveTo>
                <a:cubicBezTo>
                  <a:pt x="1847" y="560"/>
                  <a:pt x="1840" y="566"/>
                  <a:pt x="1840" y="574"/>
                </a:cubicBezTo>
                <a:cubicBezTo>
                  <a:pt x="1840" y="583"/>
                  <a:pt x="1847" y="589"/>
                  <a:pt x="1855" y="589"/>
                </a:cubicBezTo>
                <a:cubicBezTo>
                  <a:pt x="1863" y="589"/>
                  <a:pt x="1870" y="583"/>
                  <a:pt x="1870" y="574"/>
                </a:cubicBezTo>
                <a:cubicBezTo>
                  <a:pt x="1870" y="566"/>
                  <a:pt x="1863" y="560"/>
                  <a:pt x="1855" y="560"/>
                </a:cubicBezTo>
                <a:close/>
                <a:moveTo>
                  <a:pt x="1855" y="593"/>
                </a:moveTo>
                <a:cubicBezTo>
                  <a:pt x="1847" y="593"/>
                  <a:pt x="1840" y="599"/>
                  <a:pt x="1840" y="607"/>
                </a:cubicBezTo>
                <a:cubicBezTo>
                  <a:pt x="1840" y="616"/>
                  <a:pt x="1847" y="622"/>
                  <a:pt x="1855" y="622"/>
                </a:cubicBezTo>
                <a:cubicBezTo>
                  <a:pt x="1863" y="622"/>
                  <a:pt x="1870" y="616"/>
                  <a:pt x="1870" y="607"/>
                </a:cubicBezTo>
                <a:cubicBezTo>
                  <a:pt x="1870" y="599"/>
                  <a:pt x="1863" y="593"/>
                  <a:pt x="1855" y="593"/>
                </a:cubicBezTo>
                <a:close/>
                <a:moveTo>
                  <a:pt x="1855" y="625"/>
                </a:moveTo>
                <a:cubicBezTo>
                  <a:pt x="1847" y="625"/>
                  <a:pt x="1840" y="632"/>
                  <a:pt x="1840" y="640"/>
                </a:cubicBezTo>
                <a:cubicBezTo>
                  <a:pt x="1840" y="648"/>
                  <a:pt x="1847" y="655"/>
                  <a:pt x="1855" y="655"/>
                </a:cubicBezTo>
                <a:cubicBezTo>
                  <a:pt x="1863" y="655"/>
                  <a:pt x="1870" y="648"/>
                  <a:pt x="1870" y="640"/>
                </a:cubicBezTo>
                <a:cubicBezTo>
                  <a:pt x="1870" y="632"/>
                  <a:pt x="1863" y="625"/>
                  <a:pt x="1855" y="625"/>
                </a:cubicBezTo>
                <a:close/>
                <a:moveTo>
                  <a:pt x="1855" y="658"/>
                </a:moveTo>
                <a:cubicBezTo>
                  <a:pt x="1847" y="658"/>
                  <a:pt x="1840" y="665"/>
                  <a:pt x="1840" y="673"/>
                </a:cubicBezTo>
                <a:cubicBezTo>
                  <a:pt x="1840" y="681"/>
                  <a:pt x="1847" y="688"/>
                  <a:pt x="1855" y="688"/>
                </a:cubicBezTo>
                <a:cubicBezTo>
                  <a:pt x="1863" y="688"/>
                  <a:pt x="1870" y="681"/>
                  <a:pt x="1870" y="673"/>
                </a:cubicBezTo>
                <a:cubicBezTo>
                  <a:pt x="1870" y="665"/>
                  <a:pt x="1863" y="658"/>
                  <a:pt x="1855" y="658"/>
                </a:cubicBezTo>
                <a:close/>
                <a:moveTo>
                  <a:pt x="1855" y="691"/>
                </a:moveTo>
                <a:cubicBezTo>
                  <a:pt x="1847" y="691"/>
                  <a:pt x="1840" y="698"/>
                  <a:pt x="1840" y="706"/>
                </a:cubicBezTo>
                <a:cubicBezTo>
                  <a:pt x="1840" y="714"/>
                  <a:pt x="1847" y="721"/>
                  <a:pt x="1855" y="721"/>
                </a:cubicBezTo>
                <a:cubicBezTo>
                  <a:pt x="1863" y="721"/>
                  <a:pt x="1870" y="714"/>
                  <a:pt x="1870" y="706"/>
                </a:cubicBezTo>
                <a:cubicBezTo>
                  <a:pt x="1870" y="698"/>
                  <a:pt x="1863" y="691"/>
                  <a:pt x="1855" y="691"/>
                </a:cubicBezTo>
                <a:close/>
                <a:moveTo>
                  <a:pt x="1855" y="724"/>
                </a:moveTo>
                <a:cubicBezTo>
                  <a:pt x="1847" y="724"/>
                  <a:pt x="1840" y="731"/>
                  <a:pt x="1840" y="739"/>
                </a:cubicBezTo>
                <a:cubicBezTo>
                  <a:pt x="1840" y="747"/>
                  <a:pt x="1847" y="754"/>
                  <a:pt x="1855" y="754"/>
                </a:cubicBezTo>
                <a:cubicBezTo>
                  <a:pt x="1863" y="754"/>
                  <a:pt x="1870" y="747"/>
                  <a:pt x="1870" y="739"/>
                </a:cubicBezTo>
                <a:cubicBezTo>
                  <a:pt x="1870" y="731"/>
                  <a:pt x="1863" y="724"/>
                  <a:pt x="1855" y="724"/>
                </a:cubicBezTo>
                <a:close/>
                <a:moveTo>
                  <a:pt x="1855" y="757"/>
                </a:moveTo>
                <a:cubicBezTo>
                  <a:pt x="1847" y="757"/>
                  <a:pt x="1840" y="764"/>
                  <a:pt x="1840" y="772"/>
                </a:cubicBezTo>
                <a:cubicBezTo>
                  <a:pt x="1840" y="780"/>
                  <a:pt x="1847" y="787"/>
                  <a:pt x="1855" y="787"/>
                </a:cubicBezTo>
                <a:cubicBezTo>
                  <a:pt x="1863" y="787"/>
                  <a:pt x="1870" y="780"/>
                  <a:pt x="1870" y="772"/>
                </a:cubicBezTo>
                <a:cubicBezTo>
                  <a:pt x="1870" y="764"/>
                  <a:pt x="1863" y="757"/>
                  <a:pt x="1855" y="757"/>
                </a:cubicBezTo>
                <a:close/>
                <a:moveTo>
                  <a:pt x="1855" y="790"/>
                </a:moveTo>
                <a:cubicBezTo>
                  <a:pt x="1847" y="790"/>
                  <a:pt x="1840" y="797"/>
                  <a:pt x="1840" y="805"/>
                </a:cubicBezTo>
                <a:cubicBezTo>
                  <a:pt x="1840" y="813"/>
                  <a:pt x="1847" y="820"/>
                  <a:pt x="1855" y="820"/>
                </a:cubicBezTo>
                <a:cubicBezTo>
                  <a:pt x="1863" y="820"/>
                  <a:pt x="1870" y="813"/>
                  <a:pt x="1870" y="805"/>
                </a:cubicBezTo>
                <a:cubicBezTo>
                  <a:pt x="1870" y="797"/>
                  <a:pt x="1863" y="790"/>
                  <a:pt x="1855" y="790"/>
                </a:cubicBezTo>
                <a:close/>
                <a:moveTo>
                  <a:pt x="1855" y="823"/>
                </a:moveTo>
                <a:cubicBezTo>
                  <a:pt x="1847" y="823"/>
                  <a:pt x="1840" y="830"/>
                  <a:pt x="1840" y="838"/>
                </a:cubicBezTo>
                <a:cubicBezTo>
                  <a:pt x="1840" y="846"/>
                  <a:pt x="1847" y="853"/>
                  <a:pt x="1855" y="853"/>
                </a:cubicBezTo>
                <a:cubicBezTo>
                  <a:pt x="1863" y="853"/>
                  <a:pt x="1870" y="846"/>
                  <a:pt x="1870" y="838"/>
                </a:cubicBezTo>
                <a:cubicBezTo>
                  <a:pt x="1870" y="830"/>
                  <a:pt x="1863" y="823"/>
                  <a:pt x="1855" y="823"/>
                </a:cubicBezTo>
                <a:close/>
                <a:moveTo>
                  <a:pt x="1855" y="856"/>
                </a:moveTo>
                <a:cubicBezTo>
                  <a:pt x="1847" y="856"/>
                  <a:pt x="1840" y="863"/>
                  <a:pt x="1840" y="871"/>
                </a:cubicBezTo>
                <a:cubicBezTo>
                  <a:pt x="1840" y="879"/>
                  <a:pt x="1847" y="886"/>
                  <a:pt x="1855" y="886"/>
                </a:cubicBezTo>
                <a:cubicBezTo>
                  <a:pt x="1863" y="886"/>
                  <a:pt x="1870" y="879"/>
                  <a:pt x="1870" y="871"/>
                </a:cubicBezTo>
                <a:cubicBezTo>
                  <a:pt x="1870" y="863"/>
                  <a:pt x="1863" y="856"/>
                  <a:pt x="1855" y="856"/>
                </a:cubicBezTo>
                <a:close/>
                <a:moveTo>
                  <a:pt x="1855" y="889"/>
                </a:moveTo>
                <a:cubicBezTo>
                  <a:pt x="1847" y="889"/>
                  <a:pt x="1840" y="895"/>
                  <a:pt x="1840" y="904"/>
                </a:cubicBezTo>
                <a:cubicBezTo>
                  <a:pt x="1840" y="912"/>
                  <a:pt x="1847" y="918"/>
                  <a:pt x="1855" y="918"/>
                </a:cubicBezTo>
                <a:cubicBezTo>
                  <a:pt x="1863" y="918"/>
                  <a:pt x="1870" y="912"/>
                  <a:pt x="1870" y="904"/>
                </a:cubicBezTo>
                <a:cubicBezTo>
                  <a:pt x="1870" y="895"/>
                  <a:pt x="1863" y="889"/>
                  <a:pt x="1855" y="889"/>
                </a:cubicBezTo>
                <a:close/>
                <a:moveTo>
                  <a:pt x="1855" y="922"/>
                </a:moveTo>
                <a:cubicBezTo>
                  <a:pt x="1847" y="922"/>
                  <a:pt x="1840" y="928"/>
                  <a:pt x="1840" y="937"/>
                </a:cubicBezTo>
                <a:cubicBezTo>
                  <a:pt x="1840" y="945"/>
                  <a:pt x="1847" y="951"/>
                  <a:pt x="1855" y="951"/>
                </a:cubicBezTo>
                <a:cubicBezTo>
                  <a:pt x="1863" y="951"/>
                  <a:pt x="1870" y="945"/>
                  <a:pt x="1870" y="937"/>
                </a:cubicBezTo>
                <a:cubicBezTo>
                  <a:pt x="1870" y="928"/>
                  <a:pt x="1863" y="922"/>
                  <a:pt x="1855" y="922"/>
                </a:cubicBezTo>
                <a:close/>
                <a:moveTo>
                  <a:pt x="1855" y="955"/>
                </a:moveTo>
                <a:cubicBezTo>
                  <a:pt x="1847" y="955"/>
                  <a:pt x="1840" y="961"/>
                  <a:pt x="1840" y="970"/>
                </a:cubicBezTo>
                <a:cubicBezTo>
                  <a:pt x="1840" y="978"/>
                  <a:pt x="1847" y="984"/>
                  <a:pt x="1855" y="984"/>
                </a:cubicBezTo>
                <a:cubicBezTo>
                  <a:pt x="1863" y="984"/>
                  <a:pt x="1870" y="978"/>
                  <a:pt x="1870" y="970"/>
                </a:cubicBezTo>
                <a:cubicBezTo>
                  <a:pt x="1870" y="961"/>
                  <a:pt x="1863" y="955"/>
                  <a:pt x="1855" y="955"/>
                </a:cubicBezTo>
                <a:close/>
                <a:moveTo>
                  <a:pt x="1855" y="988"/>
                </a:moveTo>
                <a:cubicBezTo>
                  <a:pt x="1847" y="988"/>
                  <a:pt x="1840" y="994"/>
                  <a:pt x="1840" y="1002"/>
                </a:cubicBezTo>
                <a:cubicBezTo>
                  <a:pt x="1840" y="1011"/>
                  <a:pt x="1847" y="1017"/>
                  <a:pt x="1855" y="1017"/>
                </a:cubicBezTo>
                <a:cubicBezTo>
                  <a:pt x="1863" y="1017"/>
                  <a:pt x="1870" y="1011"/>
                  <a:pt x="1870" y="1002"/>
                </a:cubicBezTo>
                <a:cubicBezTo>
                  <a:pt x="1870" y="994"/>
                  <a:pt x="1863" y="988"/>
                  <a:pt x="1855" y="988"/>
                </a:cubicBezTo>
                <a:close/>
                <a:moveTo>
                  <a:pt x="1855" y="1021"/>
                </a:moveTo>
                <a:cubicBezTo>
                  <a:pt x="1847" y="1021"/>
                  <a:pt x="1840" y="1027"/>
                  <a:pt x="1840" y="1035"/>
                </a:cubicBezTo>
                <a:cubicBezTo>
                  <a:pt x="1840" y="1044"/>
                  <a:pt x="1847" y="1050"/>
                  <a:pt x="1855" y="1050"/>
                </a:cubicBezTo>
                <a:cubicBezTo>
                  <a:pt x="1863" y="1050"/>
                  <a:pt x="1870" y="1044"/>
                  <a:pt x="1870" y="1035"/>
                </a:cubicBezTo>
                <a:cubicBezTo>
                  <a:pt x="1870" y="1027"/>
                  <a:pt x="1863" y="1021"/>
                  <a:pt x="1855" y="1021"/>
                </a:cubicBezTo>
                <a:close/>
                <a:moveTo>
                  <a:pt x="1855" y="1053"/>
                </a:moveTo>
                <a:cubicBezTo>
                  <a:pt x="1847" y="1053"/>
                  <a:pt x="1840" y="1060"/>
                  <a:pt x="1840" y="1068"/>
                </a:cubicBezTo>
                <a:cubicBezTo>
                  <a:pt x="1840" y="1076"/>
                  <a:pt x="1847" y="1083"/>
                  <a:pt x="1855" y="1083"/>
                </a:cubicBezTo>
                <a:cubicBezTo>
                  <a:pt x="1863" y="1083"/>
                  <a:pt x="1870" y="1076"/>
                  <a:pt x="1870" y="1068"/>
                </a:cubicBezTo>
                <a:cubicBezTo>
                  <a:pt x="1870" y="1060"/>
                  <a:pt x="1863" y="1053"/>
                  <a:pt x="1855" y="1053"/>
                </a:cubicBezTo>
                <a:close/>
                <a:moveTo>
                  <a:pt x="1855" y="1086"/>
                </a:moveTo>
                <a:cubicBezTo>
                  <a:pt x="1847" y="1086"/>
                  <a:pt x="1840" y="1093"/>
                  <a:pt x="1840" y="1101"/>
                </a:cubicBezTo>
                <a:cubicBezTo>
                  <a:pt x="1840" y="1109"/>
                  <a:pt x="1847" y="1116"/>
                  <a:pt x="1855" y="1116"/>
                </a:cubicBezTo>
                <a:cubicBezTo>
                  <a:pt x="1863" y="1116"/>
                  <a:pt x="1870" y="1109"/>
                  <a:pt x="1870" y="1101"/>
                </a:cubicBezTo>
                <a:cubicBezTo>
                  <a:pt x="1870" y="1093"/>
                  <a:pt x="1863" y="1086"/>
                  <a:pt x="1855" y="1086"/>
                </a:cubicBezTo>
                <a:close/>
                <a:moveTo>
                  <a:pt x="1855" y="1119"/>
                </a:moveTo>
                <a:cubicBezTo>
                  <a:pt x="1847" y="1119"/>
                  <a:pt x="1840" y="1126"/>
                  <a:pt x="1840" y="1134"/>
                </a:cubicBezTo>
                <a:cubicBezTo>
                  <a:pt x="1840" y="1142"/>
                  <a:pt x="1847" y="1149"/>
                  <a:pt x="1855" y="1149"/>
                </a:cubicBezTo>
                <a:cubicBezTo>
                  <a:pt x="1863" y="1149"/>
                  <a:pt x="1870" y="1142"/>
                  <a:pt x="1870" y="1134"/>
                </a:cubicBezTo>
                <a:cubicBezTo>
                  <a:pt x="1870" y="1126"/>
                  <a:pt x="1863" y="1119"/>
                  <a:pt x="1855" y="1119"/>
                </a:cubicBezTo>
                <a:close/>
                <a:moveTo>
                  <a:pt x="1855" y="1152"/>
                </a:moveTo>
                <a:cubicBezTo>
                  <a:pt x="1847" y="1152"/>
                  <a:pt x="1840" y="1159"/>
                  <a:pt x="1840" y="1167"/>
                </a:cubicBezTo>
                <a:cubicBezTo>
                  <a:pt x="1840" y="1175"/>
                  <a:pt x="1847" y="1182"/>
                  <a:pt x="1855" y="1182"/>
                </a:cubicBezTo>
                <a:cubicBezTo>
                  <a:pt x="1863" y="1182"/>
                  <a:pt x="1870" y="1175"/>
                  <a:pt x="1870" y="1167"/>
                </a:cubicBezTo>
                <a:cubicBezTo>
                  <a:pt x="1870" y="1159"/>
                  <a:pt x="1863" y="1152"/>
                  <a:pt x="1855" y="1152"/>
                </a:cubicBezTo>
                <a:close/>
                <a:moveTo>
                  <a:pt x="1855" y="1185"/>
                </a:moveTo>
                <a:cubicBezTo>
                  <a:pt x="1847" y="1185"/>
                  <a:pt x="1840" y="1192"/>
                  <a:pt x="1840" y="1200"/>
                </a:cubicBezTo>
                <a:cubicBezTo>
                  <a:pt x="1840" y="1208"/>
                  <a:pt x="1847" y="1215"/>
                  <a:pt x="1855" y="1215"/>
                </a:cubicBezTo>
                <a:cubicBezTo>
                  <a:pt x="1863" y="1215"/>
                  <a:pt x="1870" y="1208"/>
                  <a:pt x="1870" y="1200"/>
                </a:cubicBezTo>
                <a:cubicBezTo>
                  <a:pt x="1870" y="1192"/>
                  <a:pt x="1863" y="1185"/>
                  <a:pt x="1855" y="1185"/>
                </a:cubicBezTo>
                <a:close/>
                <a:moveTo>
                  <a:pt x="1855" y="1218"/>
                </a:moveTo>
                <a:cubicBezTo>
                  <a:pt x="1847" y="1218"/>
                  <a:pt x="1840" y="1225"/>
                  <a:pt x="1840" y="1233"/>
                </a:cubicBezTo>
                <a:cubicBezTo>
                  <a:pt x="1840" y="1241"/>
                  <a:pt x="1847" y="1248"/>
                  <a:pt x="1855" y="1248"/>
                </a:cubicBezTo>
                <a:cubicBezTo>
                  <a:pt x="1863" y="1248"/>
                  <a:pt x="1870" y="1241"/>
                  <a:pt x="1870" y="1233"/>
                </a:cubicBezTo>
                <a:cubicBezTo>
                  <a:pt x="1870" y="1225"/>
                  <a:pt x="1863" y="1218"/>
                  <a:pt x="1855" y="1218"/>
                </a:cubicBezTo>
                <a:close/>
                <a:moveTo>
                  <a:pt x="1855" y="1251"/>
                </a:moveTo>
                <a:cubicBezTo>
                  <a:pt x="1847" y="1251"/>
                  <a:pt x="1840" y="1258"/>
                  <a:pt x="1840" y="1266"/>
                </a:cubicBezTo>
                <a:cubicBezTo>
                  <a:pt x="1840" y="1274"/>
                  <a:pt x="1847" y="1281"/>
                  <a:pt x="1855" y="1281"/>
                </a:cubicBezTo>
                <a:cubicBezTo>
                  <a:pt x="1863" y="1281"/>
                  <a:pt x="1870" y="1274"/>
                  <a:pt x="1870" y="1266"/>
                </a:cubicBezTo>
                <a:cubicBezTo>
                  <a:pt x="1870" y="1258"/>
                  <a:pt x="1863" y="1251"/>
                  <a:pt x="1855" y="1251"/>
                </a:cubicBezTo>
                <a:close/>
                <a:moveTo>
                  <a:pt x="1855" y="1284"/>
                </a:moveTo>
                <a:cubicBezTo>
                  <a:pt x="1847" y="1284"/>
                  <a:pt x="1840" y="1291"/>
                  <a:pt x="1840" y="1299"/>
                </a:cubicBezTo>
                <a:cubicBezTo>
                  <a:pt x="1840" y="1307"/>
                  <a:pt x="1847" y="1314"/>
                  <a:pt x="1855" y="1314"/>
                </a:cubicBezTo>
                <a:cubicBezTo>
                  <a:pt x="1863" y="1314"/>
                  <a:pt x="1870" y="1307"/>
                  <a:pt x="1870" y="1299"/>
                </a:cubicBezTo>
                <a:cubicBezTo>
                  <a:pt x="1870" y="1291"/>
                  <a:pt x="1863" y="1284"/>
                  <a:pt x="1855" y="1284"/>
                </a:cubicBezTo>
                <a:close/>
                <a:moveTo>
                  <a:pt x="1855" y="1317"/>
                </a:moveTo>
                <a:cubicBezTo>
                  <a:pt x="1847" y="1317"/>
                  <a:pt x="1840" y="1323"/>
                  <a:pt x="1840" y="1332"/>
                </a:cubicBezTo>
                <a:cubicBezTo>
                  <a:pt x="1840" y="1340"/>
                  <a:pt x="1847" y="1346"/>
                  <a:pt x="1855" y="1346"/>
                </a:cubicBezTo>
                <a:cubicBezTo>
                  <a:pt x="1863" y="1346"/>
                  <a:pt x="1870" y="1340"/>
                  <a:pt x="1870" y="1332"/>
                </a:cubicBezTo>
                <a:cubicBezTo>
                  <a:pt x="1870" y="1323"/>
                  <a:pt x="1863" y="1317"/>
                  <a:pt x="1855" y="1317"/>
                </a:cubicBezTo>
                <a:close/>
                <a:moveTo>
                  <a:pt x="1855" y="1350"/>
                </a:moveTo>
                <a:cubicBezTo>
                  <a:pt x="1847" y="1350"/>
                  <a:pt x="1840" y="1356"/>
                  <a:pt x="1840" y="1365"/>
                </a:cubicBezTo>
                <a:cubicBezTo>
                  <a:pt x="1840" y="1373"/>
                  <a:pt x="1847" y="1379"/>
                  <a:pt x="1855" y="1379"/>
                </a:cubicBezTo>
                <a:cubicBezTo>
                  <a:pt x="1863" y="1379"/>
                  <a:pt x="1870" y="1373"/>
                  <a:pt x="1870" y="1365"/>
                </a:cubicBezTo>
                <a:cubicBezTo>
                  <a:pt x="1870" y="1356"/>
                  <a:pt x="1863" y="1350"/>
                  <a:pt x="1855" y="1350"/>
                </a:cubicBezTo>
                <a:close/>
                <a:moveTo>
                  <a:pt x="1855" y="1383"/>
                </a:moveTo>
                <a:cubicBezTo>
                  <a:pt x="1847" y="1383"/>
                  <a:pt x="1840" y="1389"/>
                  <a:pt x="1840" y="1397"/>
                </a:cubicBezTo>
                <a:cubicBezTo>
                  <a:pt x="1840" y="1406"/>
                  <a:pt x="1847" y="1412"/>
                  <a:pt x="1855" y="1412"/>
                </a:cubicBezTo>
                <a:cubicBezTo>
                  <a:pt x="1863" y="1412"/>
                  <a:pt x="1870" y="1406"/>
                  <a:pt x="1870" y="1397"/>
                </a:cubicBezTo>
                <a:cubicBezTo>
                  <a:pt x="1870" y="1389"/>
                  <a:pt x="1863" y="1383"/>
                  <a:pt x="1855" y="1383"/>
                </a:cubicBezTo>
                <a:close/>
                <a:moveTo>
                  <a:pt x="1855" y="1416"/>
                </a:moveTo>
                <a:cubicBezTo>
                  <a:pt x="1847" y="1416"/>
                  <a:pt x="1840" y="1422"/>
                  <a:pt x="1840" y="1430"/>
                </a:cubicBezTo>
                <a:cubicBezTo>
                  <a:pt x="1840" y="1439"/>
                  <a:pt x="1847" y="1445"/>
                  <a:pt x="1855" y="1445"/>
                </a:cubicBezTo>
                <a:cubicBezTo>
                  <a:pt x="1863" y="1445"/>
                  <a:pt x="1870" y="1439"/>
                  <a:pt x="1870" y="1430"/>
                </a:cubicBezTo>
                <a:cubicBezTo>
                  <a:pt x="1870" y="1422"/>
                  <a:pt x="1863" y="1416"/>
                  <a:pt x="1855" y="1416"/>
                </a:cubicBezTo>
                <a:close/>
                <a:moveTo>
                  <a:pt x="1888" y="0"/>
                </a:moveTo>
                <a:cubicBezTo>
                  <a:pt x="1880" y="0"/>
                  <a:pt x="1873" y="7"/>
                  <a:pt x="1873" y="15"/>
                </a:cubicBezTo>
                <a:cubicBezTo>
                  <a:pt x="1873" y="23"/>
                  <a:pt x="1880" y="30"/>
                  <a:pt x="1888" y="30"/>
                </a:cubicBezTo>
                <a:cubicBezTo>
                  <a:pt x="1896" y="30"/>
                  <a:pt x="1903" y="23"/>
                  <a:pt x="1903" y="15"/>
                </a:cubicBezTo>
                <a:cubicBezTo>
                  <a:pt x="1903" y="7"/>
                  <a:pt x="1896" y="0"/>
                  <a:pt x="1888" y="0"/>
                </a:cubicBezTo>
                <a:close/>
                <a:moveTo>
                  <a:pt x="1888" y="33"/>
                </a:moveTo>
                <a:cubicBezTo>
                  <a:pt x="1880" y="33"/>
                  <a:pt x="1873" y="40"/>
                  <a:pt x="1873" y="48"/>
                </a:cubicBezTo>
                <a:cubicBezTo>
                  <a:pt x="1873" y="56"/>
                  <a:pt x="1880" y="63"/>
                  <a:pt x="1888" y="63"/>
                </a:cubicBezTo>
                <a:cubicBezTo>
                  <a:pt x="1896" y="63"/>
                  <a:pt x="1903" y="56"/>
                  <a:pt x="1903" y="48"/>
                </a:cubicBezTo>
                <a:cubicBezTo>
                  <a:pt x="1903" y="40"/>
                  <a:pt x="1896" y="33"/>
                  <a:pt x="1888" y="33"/>
                </a:cubicBezTo>
                <a:close/>
                <a:moveTo>
                  <a:pt x="1888" y="66"/>
                </a:moveTo>
                <a:cubicBezTo>
                  <a:pt x="1880" y="66"/>
                  <a:pt x="1873" y="72"/>
                  <a:pt x="1873" y="81"/>
                </a:cubicBezTo>
                <a:cubicBezTo>
                  <a:pt x="1873" y="89"/>
                  <a:pt x="1880" y="95"/>
                  <a:pt x="1888" y="95"/>
                </a:cubicBezTo>
                <a:cubicBezTo>
                  <a:pt x="1896" y="95"/>
                  <a:pt x="1903" y="89"/>
                  <a:pt x="1903" y="81"/>
                </a:cubicBezTo>
                <a:cubicBezTo>
                  <a:pt x="1903" y="72"/>
                  <a:pt x="1896" y="66"/>
                  <a:pt x="1888" y="66"/>
                </a:cubicBezTo>
                <a:close/>
                <a:moveTo>
                  <a:pt x="1888" y="99"/>
                </a:moveTo>
                <a:cubicBezTo>
                  <a:pt x="1880" y="99"/>
                  <a:pt x="1873" y="105"/>
                  <a:pt x="1873" y="114"/>
                </a:cubicBezTo>
                <a:cubicBezTo>
                  <a:pt x="1873" y="122"/>
                  <a:pt x="1880" y="128"/>
                  <a:pt x="1888" y="128"/>
                </a:cubicBezTo>
                <a:cubicBezTo>
                  <a:pt x="1896" y="128"/>
                  <a:pt x="1903" y="122"/>
                  <a:pt x="1903" y="114"/>
                </a:cubicBezTo>
                <a:cubicBezTo>
                  <a:pt x="1903" y="105"/>
                  <a:pt x="1896" y="99"/>
                  <a:pt x="1888" y="99"/>
                </a:cubicBezTo>
                <a:close/>
                <a:moveTo>
                  <a:pt x="1888" y="132"/>
                </a:moveTo>
                <a:cubicBezTo>
                  <a:pt x="1880" y="132"/>
                  <a:pt x="1873" y="138"/>
                  <a:pt x="1873" y="147"/>
                </a:cubicBezTo>
                <a:cubicBezTo>
                  <a:pt x="1873" y="155"/>
                  <a:pt x="1880" y="161"/>
                  <a:pt x="1888" y="161"/>
                </a:cubicBezTo>
                <a:cubicBezTo>
                  <a:pt x="1896" y="161"/>
                  <a:pt x="1903" y="155"/>
                  <a:pt x="1903" y="147"/>
                </a:cubicBezTo>
                <a:cubicBezTo>
                  <a:pt x="1903" y="138"/>
                  <a:pt x="1896" y="132"/>
                  <a:pt x="1888" y="132"/>
                </a:cubicBezTo>
                <a:close/>
                <a:moveTo>
                  <a:pt x="1888" y="165"/>
                </a:moveTo>
                <a:cubicBezTo>
                  <a:pt x="1880" y="165"/>
                  <a:pt x="1873" y="171"/>
                  <a:pt x="1873" y="179"/>
                </a:cubicBezTo>
                <a:cubicBezTo>
                  <a:pt x="1873" y="188"/>
                  <a:pt x="1880" y="194"/>
                  <a:pt x="1888" y="194"/>
                </a:cubicBezTo>
                <a:cubicBezTo>
                  <a:pt x="1896" y="194"/>
                  <a:pt x="1903" y="188"/>
                  <a:pt x="1903" y="179"/>
                </a:cubicBezTo>
                <a:cubicBezTo>
                  <a:pt x="1903" y="171"/>
                  <a:pt x="1896" y="165"/>
                  <a:pt x="1888" y="165"/>
                </a:cubicBezTo>
                <a:close/>
                <a:moveTo>
                  <a:pt x="1888" y="198"/>
                </a:moveTo>
                <a:cubicBezTo>
                  <a:pt x="1880" y="198"/>
                  <a:pt x="1873" y="204"/>
                  <a:pt x="1873" y="212"/>
                </a:cubicBezTo>
                <a:cubicBezTo>
                  <a:pt x="1873" y="221"/>
                  <a:pt x="1880" y="227"/>
                  <a:pt x="1888" y="227"/>
                </a:cubicBezTo>
                <a:cubicBezTo>
                  <a:pt x="1896" y="227"/>
                  <a:pt x="1903" y="221"/>
                  <a:pt x="1903" y="212"/>
                </a:cubicBezTo>
                <a:cubicBezTo>
                  <a:pt x="1903" y="204"/>
                  <a:pt x="1896" y="198"/>
                  <a:pt x="1888" y="198"/>
                </a:cubicBezTo>
                <a:close/>
                <a:moveTo>
                  <a:pt x="1888" y="230"/>
                </a:moveTo>
                <a:cubicBezTo>
                  <a:pt x="1880" y="230"/>
                  <a:pt x="1873" y="237"/>
                  <a:pt x="1873" y="245"/>
                </a:cubicBezTo>
                <a:cubicBezTo>
                  <a:pt x="1873" y="253"/>
                  <a:pt x="1880" y="260"/>
                  <a:pt x="1888" y="260"/>
                </a:cubicBezTo>
                <a:cubicBezTo>
                  <a:pt x="1896" y="260"/>
                  <a:pt x="1903" y="253"/>
                  <a:pt x="1903" y="245"/>
                </a:cubicBezTo>
                <a:cubicBezTo>
                  <a:pt x="1903" y="237"/>
                  <a:pt x="1896" y="230"/>
                  <a:pt x="1888" y="230"/>
                </a:cubicBezTo>
                <a:close/>
                <a:moveTo>
                  <a:pt x="1888" y="263"/>
                </a:moveTo>
                <a:cubicBezTo>
                  <a:pt x="1880" y="263"/>
                  <a:pt x="1873" y="270"/>
                  <a:pt x="1873" y="278"/>
                </a:cubicBezTo>
                <a:cubicBezTo>
                  <a:pt x="1873" y="286"/>
                  <a:pt x="1880" y="293"/>
                  <a:pt x="1888" y="293"/>
                </a:cubicBezTo>
                <a:cubicBezTo>
                  <a:pt x="1896" y="293"/>
                  <a:pt x="1903" y="286"/>
                  <a:pt x="1903" y="278"/>
                </a:cubicBezTo>
                <a:cubicBezTo>
                  <a:pt x="1903" y="270"/>
                  <a:pt x="1896" y="263"/>
                  <a:pt x="1888" y="263"/>
                </a:cubicBezTo>
                <a:close/>
                <a:moveTo>
                  <a:pt x="1888" y="296"/>
                </a:moveTo>
                <a:cubicBezTo>
                  <a:pt x="1880" y="296"/>
                  <a:pt x="1873" y="303"/>
                  <a:pt x="1873" y="311"/>
                </a:cubicBezTo>
                <a:cubicBezTo>
                  <a:pt x="1873" y="319"/>
                  <a:pt x="1880" y="326"/>
                  <a:pt x="1888" y="326"/>
                </a:cubicBezTo>
                <a:cubicBezTo>
                  <a:pt x="1896" y="326"/>
                  <a:pt x="1903" y="319"/>
                  <a:pt x="1903" y="311"/>
                </a:cubicBezTo>
                <a:cubicBezTo>
                  <a:pt x="1903" y="303"/>
                  <a:pt x="1896" y="296"/>
                  <a:pt x="1888" y="296"/>
                </a:cubicBezTo>
                <a:close/>
                <a:moveTo>
                  <a:pt x="1888" y="329"/>
                </a:moveTo>
                <a:cubicBezTo>
                  <a:pt x="1880" y="329"/>
                  <a:pt x="1873" y="336"/>
                  <a:pt x="1873" y="344"/>
                </a:cubicBezTo>
                <a:cubicBezTo>
                  <a:pt x="1873" y="352"/>
                  <a:pt x="1880" y="359"/>
                  <a:pt x="1888" y="359"/>
                </a:cubicBezTo>
                <a:cubicBezTo>
                  <a:pt x="1896" y="359"/>
                  <a:pt x="1903" y="352"/>
                  <a:pt x="1903" y="344"/>
                </a:cubicBezTo>
                <a:cubicBezTo>
                  <a:pt x="1903" y="336"/>
                  <a:pt x="1896" y="329"/>
                  <a:pt x="1888" y="329"/>
                </a:cubicBezTo>
                <a:close/>
                <a:moveTo>
                  <a:pt x="1888" y="362"/>
                </a:moveTo>
                <a:cubicBezTo>
                  <a:pt x="1880" y="362"/>
                  <a:pt x="1873" y="369"/>
                  <a:pt x="1873" y="377"/>
                </a:cubicBezTo>
                <a:cubicBezTo>
                  <a:pt x="1873" y="385"/>
                  <a:pt x="1880" y="392"/>
                  <a:pt x="1888" y="392"/>
                </a:cubicBezTo>
                <a:cubicBezTo>
                  <a:pt x="1896" y="392"/>
                  <a:pt x="1903" y="385"/>
                  <a:pt x="1903" y="377"/>
                </a:cubicBezTo>
                <a:cubicBezTo>
                  <a:pt x="1903" y="369"/>
                  <a:pt x="1896" y="362"/>
                  <a:pt x="1888" y="362"/>
                </a:cubicBezTo>
                <a:close/>
                <a:moveTo>
                  <a:pt x="1888" y="395"/>
                </a:moveTo>
                <a:cubicBezTo>
                  <a:pt x="1880" y="395"/>
                  <a:pt x="1873" y="402"/>
                  <a:pt x="1873" y="410"/>
                </a:cubicBezTo>
                <a:cubicBezTo>
                  <a:pt x="1873" y="418"/>
                  <a:pt x="1880" y="425"/>
                  <a:pt x="1888" y="425"/>
                </a:cubicBezTo>
                <a:cubicBezTo>
                  <a:pt x="1896" y="425"/>
                  <a:pt x="1903" y="418"/>
                  <a:pt x="1903" y="410"/>
                </a:cubicBezTo>
                <a:cubicBezTo>
                  <a:pt x="1903" y="402"/>
                  <a:pt x="1896" y="395"/>
                  <a:pt x="1888" y="395"/>
                </a:cubicBezTo>
                <a:close/>
                <a:moveTo>
                  <a:pt x="1888" y="428"/>
                </a:moveTo>
                <a:cubicBezTo>
                  <a:pt x="1880" y="428"/>
                  <a:pt x="1873" y="435"/>
                  <a:pt x="1873" y="443"/>
                </a:cubicBezTo>
                <a:cubicBezTo>
                  <a:pt x="1873" y="451"/>
                  <a:pt x="1880" y="458"/>
                  <a:pt x="1888" y="458"/>
                </a:cubicBezTo>
                <a:cubicBezTo>
                  <a:pt x="1896" y="458"/>
                  <a:pt x="1903" y="451"/>
                  <a:pt x="1903" y="443"/>
                </a:cubicBezTo>
                <a:cubicBezTo>
                  <a:pt x="1903" y="435"/>
                  <a:pt x="1896" y="428"/>
                  <a:pt x="1888" y="428"/>
                </a:cubicBezTo>
                <a:close/>
                <a:moveTo>
                  <a:pt x="1888" y="461"/>
                </a:moveTo>
                <a:cubicBezTo>
                  <a:pt x="1880" y="461"/>
                  <a:pt x="1873" y="468"/>
                  <a:pt x="1873" y="476"/>
                </a:cubicBezTo>
                <a:cubicBezTo>
                  <a:pt x="1873" y="484"/>
                  <a:pt x="1880" y="491"/>
                  <a:pt x="1888" y="491"/>
                </a:cubicBezTo>
                <a:cubicBezTo>
                  <a:pt x="1896" y="491"/>
                  <a:pt x="1903" y="484"/>
                  <a:pt x="1903" y="476"/>
                </a:cubicBezTo>
                <a:cubicBezTo>
                  <a:pt x="1903" y="468"/>
                  <a:pt x="1896" y="461"/>
                  <a:pt x="1888" y="461"/>
                </a:cubicBezTo>
                <a:close/>
                <a:moveTo>
                  <a:pt x="1888" y="494"/>
                </a:moveTo>
                <a:cubicBezTo>
                  <a:pt x="1880" y="494"/>
                  <a:pt x="1873" y="500"/>
                  <a:pt x="1873" y="509"/>
                </a:cubicBezTo>
                <a:cubicBezTo>
                  <a:pt x="1873" y="517"/>
                  <a:pt x="1880" y="523"/>
                  <a:pt x="1888" y="523"/>
                </a:cubicBezTo>
                <a:cubicBezTo>
                  <a:pt x="1896" y="523"/>
                  <a:pt x="1903" y="517"/>
                  <a:pt x="1903" y="509"/>
                </a:cubicBezTo>
                <a:cubicBezTo>
                  <a:pt x="1903" y="500"/>
                  <a:pt x="1896" y="494"/>
                  <a:pt x="1888" y="494"/>
                </a:cubicBezTo>
                <a:close/>
                <a:moveTo>
                  <a:pt x="1888" y="527"/>
                </a:moveTo>
                <a:cubicBezTo>
                  <a:pt x="1880" y="527"/>
                  <a:pt x="1873" y="533"/>
                  <a:pt x="1873" y="542"/>
                </a:cubicBezTo>
                <a:cubicBezTo>
                  <a:pt x="1873" y="550"/>
                  <a:pt x="1880" y="556"/>
                  <a:pt x="1888" y="556"/>
                </a:cubicBezTo>
                <a:cubicBezTo>
                  <a:pt x="1896" y="556"/>
                  <a:pt x="1903" y="550"/>
                  <a:pt x="1903" y="542"/>
                </a:cubicBezTo>
                <a:cubicBezTo>
                  <a:pt x="1903" y="533"/>
                  <a:pt x="1896" y="527"/>
                  <a:pt x="1888" y="527"/>
                </a:cubicBezTo>
                <a:close/>
                <a:moveTo>
                  <a:pt x="1888" y="560"/>
                </a:moveTo>
                <a:cubicBezTo>
                  <a:pt x="1880" y="560"/>
                  <a:pt x="1873" y="566"/>
                  <a:pt x="1873" y="574"/>
                </a:cubicBezTo>
                <a:cubicBezTo>
                  <a:pt x="1873" y="583"/>
                  <a:pt x="1880" y="589"/>
                  <a:pt x="1888" y="589"/>
                </a:cubicBezTo>
                <a:cubicBezTo>
                  <a:pt x="1896" y="589"/>
                  <a:pt x="1903" y="583"/>
                  <a:pt x="1903" y="574"/>
                </a:cubicBezTo>
                <a:cubicBezTo>
                  <a:pt x="1903" y="566"/>
                  <a:pt x="1896" y="560"/>
                  <a:pt x="1888" y="560"/>
                </a:cubicBezTo>
                <a:close/>
                <a:moveTo>
                  <a:pt x="1888" y="593"/>
                </a:moveTo>
                <a:cubicBezTo>
                  <a:pt x="1880" y="593"/>
                  <a:pt x="1873" y="599"/>
                  <a:pt x="1873" y="607"/>
                </a:cubicBezTo>
                <a:cubicBezTo>
                  <a:pt x="1873" y="616"/>
                  <a:pt x="1880" y="622"/>
                  <a:pt x="1888" y="622"/>
                </a:cubicBezTo>
                <a:cubicBezTo>
                  <a:pt x="1896" y="622"/>
                  <a:pt x="1903" y="616"/>
                  <a:pt x="1903" y="607"/>
                </a:cubicBezTo>
                <a:cubicBezTo>
                  <a:pt x="1903" y="599"/>
                  <a:pt x="1896" y="593"/>
                  <a:pt x="1888" y="593"/>
                </a:cubicBezTo>
                <a:close/>
                <a:moveTo>
                  <a:pt x="1888" y="625"/>
                </a:moveTo>
                <a:cubicBezTo>
                  <a:pt x="1880" y="625"/>
                  <a:pt x="1873" y="632"/>
                  <a:pt x="1873" y="640"/>
                </a:cubicBezTo>
                <a:cubicBezTo>
                  <a:pt x="1873" y="648"/>
                  <a:pt x="1880" y="655"/>
                  <a:pt x="1888" y="655"/>
                </a:cubicBezTo>
                <a:cubicBezTo>
                  <a:pt x="1896" y="655"/>
                  <a:pt x="1903" y="648"/>
                  <a:pt x="1903" y="640"/>
                </a:cubicBezTo>
                <a:cubicBezTo>
                  <a:pt x="1903" y="632"/>
                  <a:pt x="1896" y="625"/>
                  <a:pt x="1888" y="625"/>
                </a:cubicBezTo>
                <a:close/>
                <a:moveTo>
                  <a:pt x="1888" y="658"/>
                </a:moveTo>
                <a:cubicBezTo>
                  <a:pt x="1880" y="658"/>
                  <a:pt x="1873" y="665"/>
                  <a:pt x="1873" y="673"/>
                </a:cubicBezTo>
                <a:cubicBezTo>
                  <a:pt x="1873" y="681"/>
                  <a:pt x="1880" y="688"/>
                  <a:pt x="1888" y="688"/>
                </a:cubicBezTo>
                <a:cubicBezTo>
                  <a:pt x="1896" y="688"/>
                  <a:pt x="1903" y="681"/>
                  <a:pt x="1903" y="673"/>
                </a:cubicBezTo>
                <a:cubicBezTo>
                  <a:pt x="1903" y="665"/>
                  <a:pt x="1896" y="658"/>
                  <a:pt x="1888" y="658"/>
                </a:cubicBezTo>
                <a:close/>
                <a:moveTo>
                  <a:pt x="1888" y="691"/>
                </a:moveTo>
                <a:cubicBezTo>
                  <a:pt x="1880" y="691"/>
                  <a:pt x="1873" y="698"/>
                  <a:pt x="1873" y="706"/>
                </a:cubicBezTo>
                <a:cubicBezTo>
                  <a:pt x="1873" y="714"/>
                  <a:pt x="1880" y="721"/>
                  <a:pt x="1888" y="721"/>
                </a:cubicBezTo>
                <a:cubicBezTo>
                  <a:pt x="1896" y="721"/>
                  <a:pt x="1903" y="714"/>
                  <a:pt x="1903" y="706"/>
                </a:cubicBezTo>
                <a:cubicBezTo>
                  <a:pt x="1903" y="698"/>
                  <a:pt x="1896" y="691"/>
                  <a:pt x="1888" y="691"/>
                </a:cubicBezTo>
                <a:close/>
                <a:moveTo>
                  <a:pt x="1888" y="724"/>
                </a:moveTo>
                <a:cubicBezTo>
                  <a:pt x="1880" y="724"/>
                  <a:pt x="1873" y="731"/>
                  <a:pt x="1873" y="739"/>
                </a:cubicBezTo>
                <a:cubicBezTo>
                  <a:pt x="1873" y="747"/>
                  <a:pt x="1880" y="754"/>
                  <a:pt x="1888" y="754"/>
                </a:cubicBezTo>
                <a:cubicBezTo>
                  <a:pt x="1896" y="754"/>
                  <a:pt x="1903" y="747"/>
                  <a:pt x="1903" y="739"/>
                </a:cubicBezTo>
                <a:cubicBezTo>
                  <a:pt x="1903" y="731"/>
                  <a:pt x="1896" y="724"/>
                  <a:pt x="1888" y="724"/>
                </a:cubicBezTo>
                <a:close/>
                <a:moveTo>
                  <a:pt x="1888" y="757"/>
                </a:moveTo>
                <a:cubicBezTo>
                  <a:pt x="1880" y="757"/>
                  <a:pt x="1873" y="764"/>
                  <a:pt x="1873" y="772"/>
                </a:cubicBezTo>
                <a:cubicBezTo>
                  <a:pt x="1873" y="780"/>
                  <a:pt x="1880" y="787"/>
                  <a:pt x="1888" y="787"/>
                </a:cubicBezTo>
                <a:cubicBezTo>
                  <a:pt x="1896" y="787"/>
                  <a:pt x="1903" y="780"/>
                  <a:pt x="1903" y="772"/>
                </a:cubicBezTo>
                <a:cubicBezTo>
                  <a:pt x="1903" y="764"/>
                  <a:pt x="1896" y="757"/>
                  <a:pt x="1888" y="757"/>
                </a:cubicBezTo>
                <a:close/>
                <a:moveTo>
                  <a:pt x="1888" y="790"/>
                </a:moveTo>
                <a:cubicBezTo>
                  <a:pt x="1880" y="790"/>
                  <a:pt x="1873" y="797"/>
                  <a:pt x="1873" y="805"/>
                </a:cubicBezTo>
                <a:cubicBezTo>
                  <a:pt x="1873" y="813"/>
                  <a:pt x="1880" y="820"/>
                  <a:pt x="1888" y="820"/>
                </a:cubicBezTo>
                <a:cubicBezTo>
                  <a:pt x="1896" y="820"/>
                  <a:pt x="1903" y="813"/>
                  <a:pt x="1903" y="805"/>
                </a:cubicBezTo>
                <a:cubicBezTo>
                  <a:pt x="1903" y="797"/>
                  <a:pt x="1896" y="790"/>
                  <a:pt x="1888" y="790"/>
                </a:cubicBezTo>
                <a:close/>
                <a:moveTo>
                  <a:pt x="1888" y="823"/>
                </a:moveTo>
                <a:cubicBezTo>
                  <a:pt x="1880" y="823"/>
                  <a:pt x="1873" y="830"/>
                  <a:pt x="1873" y="838"/>
                </a:cubicBezTo>
                <a:cubicBezTo>
                  <a:pt x="1873" y="846"/>
                  <a:pt x="1880" y="853"/>
                  <a:pt x="1888" y="853"/>
                </a:cubicBezTo>
                <a:cubicBezTo>
                  <a:pt x="1896" y="853"/>
                  <a:pt x="1903" y="846"/>
                  <a:pt x="1903" y="838"/>
                </a:cubicBezTo>
                <a:cubicBezTo>
                  <a:pt x="1903" y="830"/>
                  <a:pt x="1896" y="823"/>
                  <a:pt x="1888" y="823"/>
                </a:cubicBezTo>
                <a:close/>
                <a:moveTo>
                  <a:pt x="1888" y="856"/>
                </a:moveTo>
                <a:cubicBezTo>
                  <a:pt x="1880" y="856"/>
                  <a:pt x="1873" y="863"/>
                  <a:pt x="1873" y="871"/>
                </a:cubicBezTo>
                <a:cubicBezTo>
                  <a:pt x="1873" y="879"/>
                  <a:pt x="1880" y="886"/>
                  <a:pt x="1888" y="886"/>
                </a:cubicBezTo>
                <a:cubicBezTo>
                  <a:pt x="1896" y="886"/>
                  <a:pt x="1903" y="879"/>
                  <a:pt x="1903" y="871"/>
                </a:cubicBezTo>
                <a:cubicBezTo>
                  <a:pt x="1903" y="863"/>
                  <a:pt x="1896" y="856"/>
                  <a:pt x="1888" y="856"/>
                </a:cubicBezTo>
                <a:close/>
                <a:moveTo>
                  <a:pt x="1888" y="889"/>
                </a:moveTo>
                <a:cubicBezTo>
                  <a:pt x="1880" y="889"/>
                  <a:pt x="1873" y="895"/>
                  <a:pt x="1873" y="904"/>
                </a:cubicBezTo>
                <a:cubicBezTo>
                  <a:pt x="1873" y="912"/>
                  <a:pt x="1880" y="918"/>
                  <a:pt x="1888" y="918"/>
                </a:cubicBezTo>
                <a:cubicBezTo>
                  <a:pt x="1896" y="918"/>
                  <a:pt x="1903" y="912"/>
                  <a:pt x="1903" y="904"/>
                </a:cubicBezTo>
                <a:cubicBezTo>
                  <a:pt x="1903" y="895"/>
                  <a:pt x="1896" y="889"/>
                  <a:pt x="1888" y="889"/>
                </a:cubicBezTo>
                <a:close/>
                <a:moveTo>
                  <a:pt x="1888" y="922"/>
                </a:moveTo>
                <a:cubicBezTo>
                  <a:pt x="1880" y="922"/>
                  <a:pt x="1873" y="928"/>
                  <a:pt x="1873" y="937"/>
                </a:cubicBezTo>
                <a:cubicBezTo>
                  <a:pt x="1873" y="945"/>
                  <a:pt x="1880" y="951"/>
                  <a:pt x="1888" y="951"/>
                </a:cubicBezTo>
                <a:cubicBezTo>
                  <a:pt x="1896" y="951"/>
                  <a:pt x="1903" y="945"/>
                  <a:pt x="1903" y="937"/>
                </a:cubicBezTo>
                <a:cubicBezTo>
                  <a:pt x="1903" y="928"/>
                  <a:pt x="1896" y="922"/>
                  <a:pt x="1888" y="922"/>
                </a:cubicBezTo>
                <a:close/>
                <a:moveTo>
                  <a:pt x="1888" y="955"/>
                </a:moveTo>
                <a:cubicBezTo>
                  <a:pt x="1880" y="955"/>
                  <a:pt x="1873" y="961"/>
                  <a:pt x="1873" y="970"/>
                </a:cubicBezTo>
                <a:cubicBezTo>
                  <a:pt x="1873" y="978"/>
                  <a:pt x="1880" y="984"/>
                  <a:pt x="1888" y="984"/>
                </a:cubicBezTo>
                <a:cubicBezTo>
                  <a:pt x="1896" y="984"/>
                  <a:pt x="1903" y="978"/>
                  <a:pt x="1903" y="970"/>
                </a:cubicBezTo>
                <a:cubicBezTo>
                  <a:pt x="1903" y="961"/>
                  <a:pt x="1896" y="955"/>
                  <a:pt x="1888" y="955"/>
                </a:cubicBezTo>
                <a:close/>
                <a:moveTo>
                  <a:pt x="1888" y="988"/>
                </a:moveTo>
                <a:cubicBezTo>
                  <a:pt x="1880" y="988"/>
                  <a:pt x="1873" y="994"/>
                  <a:pt x="1873" y="1002"/>
                </a:cubicBezTo>
                <a:cubicBezTo>
                  <a:pt x="1873" y="1011"/>
                  <a:pt x="1880" y="1017"/>
                  <a:pt x="1888" y="1017"/>
                </a:cubicBezTo>
                <a:cubicBezTo>
                  <a:pt x="1896" y="1017"/>
                  <a:pt x="1903" y="1011"/>
                  <a:pt x="1903" y="1002"/>
                </a:cubicBezTo>
                <a:cubicBezTo>
                  <a:pt x="1903" y="994"/>
                  <a:pt x="1896" y="988"/>
                  <a:pt x="1888" y="988"/>
                </a:cubicBezTo>
                <a:close/>
                <a:moveTo>
                  <a:pt x="1888" y="1021"/>
                </a:moveTo>
                <a:cubicBezTo>
                  <a:pt x="1880" y="1021"/>
                  <a:pt x="1873" y="1027"/>
                  <a:pt x="1873" y="1035"/>
                </a:cubicBezTo>
                <a:cubicBezTo>
                  <a:pt x="1873" y="1044"/>
                  <a:pt x="1880" y="1050"/>
                  <a:pt x="1888" y="1050"/>
                </a:cubicBezTo>
                <a:cubicBezTo>
                  <a:pt x="1896" y="1050"/>
                  <a:pt x="1903" y="1044"/>
                  <a:pt x="1903" y="1035"/>
                </a:cubicBezTo>
                <a:cubicBezTo>
                  <a:pt x="1903" y="1027"/>
                  <a:pt x="1896" y="1021"/>
                  <a:pt x="1888" y="1021"/>
                </a:cubicBezTo>
                <a:close/>
                <a:moveTo>
                  <a:pt x="1888" y="1053"/>
                </a:moveTo>
                <a:cubicBezTo>
                  <a:pt x="1880" y="1053"/>
                  <a:pt x="1873" y="1060"/>
                  <a:pt x="1873" y="1068"/>
                </a:cubicBezTo>
                <a:cubicBezTo>
                  <a:pt x="1873" y="1076"/>
                  <a:pt x="1880" y="1083"/>
                  <a:pt x="1888" y="1083"/>
                </a:cubicBezTo>
                <a:cubicBezTo>
                  <a:pt x="1896" y="1083"/>
                  <a:pt x="1903" y="1076"/>
                  <a:pt x="1903" y="1068"/>
                </a:cubicBezTo>
                <a:cubicBezTo>
                  <a:pt x="1903" y="1060"/>
                  <a:pt x="1896" y="1053"/>
                  <a:pt x="1888" y="1053"/>
                </a:cubicBezTo>
                <a:close/>
                <a:moveTo>
                  <a:pt x="1888" y="1086"/>
                </a:moveTo>
                <a:cubicBezTo>
                  <a:pt x="1880" y="1086"/>
                  <a:pt x="1873" y="1093"/>
                  <a:pt x="1873" y="1101"/>
                </a:cubicBezTo>
                <a:cubicBezTo>
                  <a:pt x="1873" y="1109"/>
                  <a:pt x="1880" y="1116"/>
                  <a:pt x="1888" y="1116"/>
                </a:cubicBezTo>
                <a:cubicBezTo>
                  <a:pt x="1896" y="1116"/>
                  <a:pt x="1903" y="1109"/>
                  <a:pt x="1903" y="1101"/>
                </a:cubicBezTo>
                <a:cubicBezTo>
                  <a:pt x="1903" y="1093"/>
                  <a:pt x="1896" y="1086"/>
                  <a:pt x="1888" y="1086"/>
                </a:cubicBezTo>
                <a:close/>
                <a:moveTo>
                  <a:pt x="1888" y="1119"/>
                </a:moveTo>
                <a:cubicBezTo>
                  <a:pt x="1880" y="1119"/>
                  <a:pt x="1873" y="1126"/>
                  <a:pt x="1873" y="1134"/>
                </a:cubicBezTo>
                <a:cubicBezTo>
                  <a:pt x="1873" y="1142"/>
                  <a:pt x="1880" y="1149"/>
                  <a:pt x="1888" y="1149"/>
                </a:cubicBezTo>
                <a:cubicBezTo>
                  <a:pt x="1896" y="1149"/>
                  <a:pt x="1903" y="1142"/>
                  <a:pt x="1903" y="1134"/>
                </a:cubicBezTo>
                <a:cubicBezTo>
                  <a:pt x="1903" y="1126"/>
                  <a:pt x="1896" y="1119"/>
                  <a:pt x="1888" y="1119"/>
                </a:cubicBezTo>
                <a:close/>
                <a:moveTo>
                  <a:pt x="1888" y="1152"/>
                </a:moveTo>
                <a:cubicBezTo>
                  <a:pt x="1880" y="1152"/>
                  <a:pt x="1873" y="1159"/>
                  <a:pt x="1873" y="1167"/>
                </a:cubicBezTo>
                <a:cubicBezTo>
                  <a:pt x="1873" y="1175"/>
                  <a:pt x="1880" y="1182"/>
                  <a:pt x="1888" y="1182"/>
                </a:cubicBezTo>
                <a:cubicBezTo>
                  <a:pt x="1896" y="1182"/>
                  <a:pt x="1903" y="1175"/>
                  <a:pt x="1903" y="1167"/>
                </a:cubicBezTo>
                <a:cubicBezTo>
                  <a:pt x="1903" y="1159"/>
                  <a:pt x="1896" y="1152"/>
                  <a:pt x="1888" y="1152"/>
                </a:cubicBezTo>
                <a:close/>
                <a:moveTo>
                  <a:pt x="1888" y="1185"/>
                </a:moveTo>
                <a:cubicBezTo>
                  <a:pt x="1880" y="1185"/>
                  <a:pt x="1873" y="1192"/>
                  <a:pt x="1873" y="1200"/>
                </a:cubicBezTo>
                <a:cubicBezTo>
                  <a:pt x="1873" y="1208"/>
                  <a:pt x="1880" y="1215"/>
                  <a:pt x="1888" y="1215"/>
                </a:cubicBezTo>
                <a:cubicBezTo>
                  <a:pt x="1896" y="1215"/>
                  <a:pt x="1903" y="1208"/>
                  <a:pt x="1903" y="1200"/>
                </a:cubicBezTo>
                <a:cubicBezTo>
                  <a:pt x="1903" y="1192"/>
                  <a:pt x="1896" y="1185"/>
                  <a:pt x="1888" y="1185"/>
                </a:cubicBezTo>
                <a:close/>
                <a:moveTo>
                  <a:pt x="1888" y="1218"/>
                </a:moveTo>
                <a:cubicBezTo>
                  <a:pt x="1880" y="1218"/>
                  <a:pt x="1873" y="1225"/>
                  <a:pt x="1873" y="1233"/>
                </a:cubicBezTo>
                <a:cubicBezTo>
                  <a:pt x="1873" y="1241"/>
                  <a:pt x="1880" y="1248"/>
                  <a:pt x="1888" y="1248"/>
                </a:cubicBezTo>
                <a:cubicBezTo>
                  <a:pt x="1896" y="1248"/>
                  <a:pt x="1903" y="1241"/>
                  <a:pt x="1903" y="1233"/>
                </a:cubicBezTo>
                <a:cubicBezTo>
                  <a:pt x="1903" y="1225"/>
                  <a:pt x="1896" y="1218"/>
                  <a:pt x="1888" y="1218"/>
                </a:cubicBezTo>
                <a:close/>
                <a:moveTo>
                  <a:pt x="1888" y="1251"/>
                </a:moveTo>
                <a:cubicBezTo>
                  <a:pt x="1880" y="1251"/>
                  <a:pt x="1873" y="1258"/>
                  <a:pt x="1873" y="1266"/>
                </a:cubicBezTo>
                <a:cubicBezTo>
                  <a:pt x="1873" y="1274"/>
                  <a:pt x="1880" y="1281"/>
                  <a:pt x="1888" y="1281"/>
                </a:cubicBezTo>
                <a:cubicBezTo>
                  <a:pt x="1896" y="1281"/>
                  <a:pt x="1903" y="1274"/>
                  <a:pt x="1903" y="1266"/>
                </a:cubicBezTo>
                <a:cubicBezTo>
                  <a:pt x="1903" y="1258"/>
                  <a:pt x="1896" y="1251"/>
                  <a:pt x="1888" y="1251"/>
                </a:cubicBezTo>
                <a:close/>
                <a:moveTo>
                  <a:pt x="1888" y="1284"/>
                </a:moveTo>
                <a:cubicBezTo>
                  <a:pt x="1880" y="1284"/>
                  <a:pt x="1873" y="1291"/>
                  <a:pt x="1873" y="1299"/>
                </a:cubicBezTo>
                <a:cubicBezTo>
                  <a:pt x="1873" y="1307"/>
                  <a:pt x="1880" y="1314"/>
                  <a:pt x="1888" y="1314"/>
                </a:cubicBezTo>
                <a:cubicBezTo>
                  <a:pt x="1896" y="1314"/>
                  <a:pt x="1903" y="1307"/>
                  <a:pt x="1903" y="1299"/>
                </a:cubicBezTo>
                <a:cubicBezTo>
                  <a:pt x="1903" y="1291"/>
                  <a:pt x="1896" y="1284"/>
                  <a:pt x="1888" y="1284"/>
                </a:cubicBezTo>
                <a:close/>
                <a:moveTo>
                  <a:pt x="1888" y="1317"/>
                </a:moveTo>
                <a:cubicBezTo>
                  <a:pt x="1880" y="1317"/>
                  <a:pt x="1873" y="1323"/>
                  <a:pt x="1873" y="1332"/>
                </a:cubicBezTo>
                <a:cubicBezTo>
                  <a:pt x="1873" y="1340"/>
                  <a:pt x="1880" y="1346"/>
                  <a:pt x="1888" y="1346"/>
                </a:cubicBezTo>
                <a:cubicBezTo>
                  <a:pt x="1896" y="1346"/>
                  <a:pt x="1903" y="1340"/>
                  <a:pt x="1903" y="1332"/>
                </a:cubicBezTo>
                <a:cubicBezTo>
                  <a:pt x="1903" y="1323"/>
                  <a:pt x="1896" y="1317"/>
                  <a:pt x="1888" y="1317"/>
                </a:cubicBezTo>
                <a:close/>
                <a:moveTo>
                  <a:pt x="1888" y="1350"/>
                </a:moveTo>
                <a:cubicBezTo>
                  <a:pt x="1880" y="1350"/>
                  <a:pt x="1873" y="1356"/>
                  <a:pt x="1873" y="1365"/>
                </a:cubicBezTo>
                <a:cubicBezTo>
                  <a:pt x="1873" y="1373"/>
                  <a:pt x="1880" y="1379"/>
                  <a:pt x="1888" y="1379"/>
                </a:cubicBezTo>
                <a:cubicBezTo>
                  <a:pt x="1896" y="1379"/>
                  <a:pt x="1903" y="1373"/>
                  <a:pt x="1903" y="1365"/>
                </a:cubicBezTo>
                <a:cubicBezTo>
                  <a:pt x="1903" y="1356"/>
                  <a:pt x="1896" y="1350"/>
                  <a:pt x="1888" y="1350"/>
                </a:cubicBezTo>
                <a:close/>
                <a:moveTo>
                  <a:pt x="1888" y="1383"/>
                </a:moveTo>
                <a:cubicBezTo>
                  <a:pt x="1880" y="1383"/>
                  <a:pt x="1873" y="1389"/>
                  <a:pt x="1873" y="1397"/>
                </a:cubicBezTo>
                <a:cubicBezTo>
                  <a:pt x="1873" y="1406"/>
                  <a:pt x="1880" y="1412"/>
                  <a:pt x="1888" y="1412"/>
                </a:cubicBezTo>
                <a:cubicBezTo>
                  <a:pt x="1896" y="1412"/>
                  <a:pt x="1903" y="1406"/>
                  <a:pt x="1903" y="1397"/>
                </a:cubicBezTo>
                <a:cubicBezTo>
                  <a:pt x="1903" y="1389"/>
                  <a:pt x="1896" y="1383"/>
                  <a:pt x="1888" y="1383"/>
                </a:cubicBezTo>
                <a:close/>
                <a:moveTo>
                  <a:pt x="1888" y="1416"/>
                </a:moveTo>
                <a:cubicBezTo>
                  <a:pt x="1880" y="1416"/>
                  <a:pt x="1873" y="1422"/>
                  <a:pt x="1873" y="1430"/>
                </a:cubicBezTo>
                <a:cubicBezTo>
                  <a:pt x="1873" y="1439"/>
                  <a:pt x="1880" y="1445"/>
                  <a:pt x="1888" y="1445"/>
                </a:cubicBezTo>
                <a:cubicBezTo>
                  <a:pt x="1896" y="1445"/>
                  <a:pt x="1903" y="1439"/>
                  <a:pt x="1903" y="1430"/>
                </a:cubicBezTo>
                <a:cubicBezTo>
                  <a:pt x="1903" y="1422"/>
                  <a:pt x="1896" y="1416"/>
                  <a:pt x="1888" y="1416"/>
                </a:cubicBezTo>
                <a:close/>
                <a:moveTo>
                  <a:pt x="1921" y="0"/>
                </a:moveTo>
                <a:cubicBezTo>
                  <a:pt x="1913" y="0"/>
                  <a:pt x="1906" y="7"/>
                  <a:pt x="1906" y="15"/>
                </a:cubicBezTo>
                <a:cubicBezTo>
                  <a:pt x="1906" y="23"/>
                  <a:pt x="1913" y="30"/>
                  <a:pt x="1921" y="30"/>
                </a:cubicBezTo>
                <a:cubicBezTo>
                  <a:pt x="1929" y="30"/>
                  <a:pt x="1936" y="23"/>
                  <a:pt x="1936" y="15"/>
                </a:cubicBezTo>
                <a:cubicBezTo>
                  <a:pt x="1936" y="7"/>
                  <a:pt x="1929" y="0"/>
                  <a:pt x="1921" y="0"/>
                </a:cubicBezTo>
                <a:close/>
                <a:moveTo>
                  <a:pt x="1921" y="33"/>
                </a:moveTo>
                <a:cubicBezTo>
                  <a:pt x="1913" y="33"/>
                  <a:pt x="1906" y="40"/>
                  <a:pt x="1906" y="48"/>
                </a:cubicBezTo>
                <a:cubicBezTo>
                  <a:pt x="1906" y="56"/>
                  <a:pt x="1913" y="63"/>
                  <a:pt x="1921" y="63"/>
                </a:cubicBezTo>
                <a:cubicBezTo>
                  <a:pt x="1929" y="63"/>
                  <a:pt x="1936" y="56"/>
                  <a:pt x="1936" y="48"/>
                </a:cubicBezTo>
                <a:cubicBezTo>
                  <a:pt x="1936" y="40"/>
                  <a:pt x="1929" y="33"/>
                  <a:pt x="1921" y="33"/>
                </a:cubicBezTo>
                <a:close/>
                <a:moveTo>
                  <a:pt x="1921" y="66"/>
                </a:moveTo>
                <a:cubicBezTo>
                  <a:pt x="1913" y="66"/>
                  <a:pt x="1906" y="72"/>
                  <a:pt x="1906" y="81"/>
                </a:cubicBezTo>
                <a:cubicBezTo>
                  <a:pt x="1906" y="89"/>
                  <a:pt x="1913" y="95"/>
                  <a:pt x="1921" y="95"/>
                </a:cubicBezTo>
                <a:cubicBezTo>
                  <a:pt x="1929" y="95"/>
                  <a:pt x="1936" y="89"/>
                  <a:pt x="1936" y="81"/>
                </a:cubicBezTo>
                <a:cubicBezTo>
                  <a:pt x="1936" y="72"/>
                  <a:pt x="1929" y="66"/>
                  <a:pt x="1921" y="66"/>
                </a:cubicBezTo>
                <a:close/>
                <a:moveTo>
                  <a:pt x="1921" y="99"/>
                </a:moveTo>
                <a:cubicBezTo>
                  <a:pt x="1913" y="99"/>
                  <a:pt x="1906" y="105"/>
                  <a:pt x="1906" y="114"/>
                </a:cubicBezTo>
                <a:cubicBezTo>
                  <a:pt x="1906" y="122"/>
                  <a:pt x="1913" y="128"/>
                  <a:pt x="1921" y="128"/>
                </a:cubicBezTo>
                <a:cubicBezTo>
                  <a:pt x="1929" y="128"/>
                  <a:pt x="1936" y="122"/>
                  <a:pt x="1936" y="114"/>
                </a:cubicBezTo>
                <a:cubicBezTo>
                  <a:pt x="1936" y="105"/>
                  <a:pt x="1929" y="99"/>
                  <a:pt x="1921" y="99"/>
                </a:cubicBezTo>
                <a:close/>
                <a:moveTo>
                  <a:pt x="1921" y="132"/>
                </a:moveTo>
                <a:cubicBezTo>
                  <a:pt x="1913" y="132"/>
                  <a:pt x="1906" y="138"/>
                  <a:pt x="1906" y="147"/>
                </a:cubicBezTo>
                <a:cubicBezTo>
                  <a:pt x="1906" y="155"/>
                  <a:pt x="1913" y="161"/>
                  <a:pt x="1921" y="161"/>
                </a:cubicBezTo>
                <a:cubicBezTo>
                  <a:pt x="1929" y="161"/>
                  <a:pt x="1936" y="155"/>
                  <a:pt x="1936" y="147"/>
                </a:cubicBezTo>
                <a:cubicBezTo>
                  <a:pt x="1936" y="138"/>
                  <a:pt x="1929" y="132"/>
                  <a:pt x="1921" y="132"/>
                </a:cubicBezTo>
                <a:close/>
                <a:moveTo>
                  <a:pt x="1921" y="165"/>
                </a:moveTo>
                <a:cubicBezTo>
                  <a:pt x="1913" y="165"/>
                  <a:pt x="1906" y="171"/>
                  <a:pt x="1906" y="179"/>
                </a:cubicBezTo>
                <a:cubicBezTo>
                  <a:pt x="1906" y="188"/>
                  <a:pt x="1913" y="194"/>
                  <a:pt x="1921" y="194"/>
                </a:cubicBezTo>
                <a:cubicBezTo>
                  <a:pt x="1929" y="194"/>
                  <a:pt x="1936" y="188"/>
                  <a:pt x="1936" y="179"/>
                </a:cubicBezTo>
                <a:cubicBezTo>
                  <a:pt x="1936" y="171"/>
                  <a:pt x="1929" y="165"/>
                  <a:pt x="1921" y="165"/>
                </a:cubicBezTo>
                <a:close/>
                <a:moveTo>
                  <a:pt x="1921" y="198"/>
                </a:moveTo>
                <a:cubicBezTo>
                  <a:pt x="1913" y="198"/>
                  <a:pt x="1906" y="204"/>
                  <a:pt x="1906" y="212"/>
                </a:cubicBezTo>
                <a:cubicBezTo>
                  <a:pt x="1906" y="221"/>
                  <a:pt x="1913" y="227"/>
                  <a:pt x="1921" y="227"/>
                </a:cubicBezTo>
                <a:cubicBezTo>
                  <a:pt x="1929" y="227"/>
                  <a:pt x="1936" y="221"/>
                  <a:pt x="1936" y="212"/>
                </a:cubicBezTo>
                <a:cubicBezTo>
                  <a:pt x="1936" y="204"/>
                  <a:pt x="1929" y="198"/>
                  <a:pt x="1921" y="198"/>
                </a:cubicBezTo>
                <a:close/>
                <a:moveTo>
                  <a:pt x="1921" y="230"/>
                </a:moveTo>
                <a:cubicBezTo>
                  <a:pt x="1913" y="230"/>
                  <a:pt x="1906" y="237"/>
                  <a:pt x="1906" y="245"/>
                </a:cubicBezTo>
                <a:cubicBezTo>
                  <a:pt x="1906" y="253"/>
                  <a:pt x="1913" y="260"/>
                  <a:pt x="1921" y="260"/>
                </a:cubicBezTo>
                <a:cubicBezTo>
                  <a:pt x="1929" y="260"/>
                  <a:pt x="1936" y="253"/>
                  <a:pt x="1936" y="245"/>
                </a:cubicBezTo>
                <a:cubicBezTo>
                  <a:pt x="1936" y="237"/>
                  <a:pt x="1929" y="230"/>
                  <a:pt x="1921" y="230"/>
                </a:cubicBezTo>
                <a:close/>
                <a:moveTo>
                  <a:pt x="1921" y="263"/>
                </a:moveTo>
                <a:cubicBezTo>
                  <a:pt x="1913" y="263"/>
                  <a:pt x="1906" y="270"/>
                  <a:pt x="1906" y="278"/>
                </a:cubicBezTo>
                <a:cubicBezTo>
                  <a:pt x="1906" y="286"/>
                  <a:pt x="1913" y="293"/>
                  <a:pt x="1921" y="293"/>
                </a:cubicBezTo>
                <a:cubicBezTo>
                  <a:pt x="1929" y="293"/>
                  <a:pt x="1936" y="286"/>
                  <a:pt x="1936" y="278"/>
                </a:cubicBezTo>
                <a:cubicBezTo>
                  <a:pt x="1936" y="270"/>
                  <a:pt x="1929" y="263"/>
                  <a:pt x="1921" y="263"/>
                </a:cubicBezTo>
                <a:close/>
                <a:moveTo>
                  <a:pt x="1921" y="296"/>
                </a:moveTo>
                <a:cubicBezTo>
                  <a:pt x="1913" y="296"/>
                  <a:pt x="1906" y="303"/>
                  <a:pt x="1906" y="311"/>
                </a:cubicBezTo>
                <a:cubicBezTo>
                  <a:pt x="1906" y="319"/>
                  <a:pt x="1913" y="326"/>
                  <a:pt x="1921" y="326"/>
                </a:cubicBezTo>
                <a:cubicBezTo>
                  <a:pt x="1929" y="326"/>
                  <a:pt x="1936" y="319"/>
                  <a:pt x="1936" y="311"/>
                </a:cubicBezTo>
                <a:cubicBezTo>
                  <a:pt x="1936" y="303"/>
                  <a:pt x="1929" y="296"/>
                  <a:pt x="1921" y="296"/>
                </a:cubicBezTo>
                <a:close/>
                <a:moveTo>
                  <a:pt x="1921" y="329"/>
                </a:moveTo>
                <a:cubicBezTo>
                  <a:pt x="1913" y="329"/>
                  <a:pt x="1906" y="336"/>
                  <a:pt x="1906" y="344"/>
                </a:cubicBezTo>
                <a:cubicBezTo>
                  <a:pt x="1906" y="352"/>
                  <a:pt x="1913" y="359"/>
                  <a:pt x="1921" y="359"/>
                </a:cubicBezTo>
                <a:cubicBezTo>
                  <a:pt x="1929" y="359"/>
                  <a:pt x="1936" y="352"/>
                  <a:pt x="1936" y="344"/>
                </a:cubicBezTo>
                <a:cubicBezTo>
                  <a:pt x="1936" y="336"/>
                  <a:pt x="1929" y="329"/>
                  <a:pt x="1921" y="329"/>
                </a:cubicBezTo>
                <a:close/>
                <a:moveTo>
                  <a:pt x="1921" y="362"/>
                </a:moveTo>
                <a:cubicBezTo>
                  <a:pt x="1913" y="362"/>
                  <a:pt x="1906" y="369"/>
                  <a:pt x="1906" y="377"/>
                </a:cubicBezTo>
                <a:cubicBezTo>
                  <a:pt x="1906" y="385"/>
                  <a:pt x="1913" y="392"/>
                  <a:pt x="1921" y="392"/>
                </a:cubicBezTo>
                <a:cubicBezTo>
                  <a:pt x="1929" y="392"/>
                  <a:pt x="1936" y="385"/>
                  <a:pt x="1936" y="377"/>
                </a:cubicBezTo>
                <a:cubicBezTo>
                  <a:pt x="1936" y="369"/>
                  <a:pt x="1929" y="362"/>
                  <a:pt x="1921" y="362"/>
                </a:cubicBezTo>
                <a:close/>
                <a:moveTo>
                  <a:pt x="1921" y="395"/>
                </a:moveTo>
                <a:cubicBezTo>
                  <a:pt x="1913" y="395"/>
                  <a:pt x="1906" y="402"/>
                  <a:pt x="1906" y="410"/>
                </a:cubicBezTo>
                <a:cubicBezTo>
                  <a:pt x="1906" y="418"/>
                  <a:pt x="1913" y="425"/>
                  <a:pt x="1921" y="425"/>
                </a:cubicBezTo>
                <a:cubicBezTo>
                  <a:pt x="1929" y="425"/>
                  <a:pt x="1936" y="418"/>
                  <a:pt x="1936" y="410"/>
                </a:cubicBezTo>
                <a:cubicBezTo>
                  <a:pt x="1936" y="402"/>
                  <a:pt x="1929" y="395"/>
                  <a:pt x="1921" y="395"/>
                </a:cubicBezTo>
                <a:close/>
                <a:moveTo>
                  <a:pt x="1921" y="428"/>
                </a:moveTo>
                <a:cubicBezTo>
                  <a:pt x="1913" y="428"/>
                  <a:pt x="1906" y="435"/>
                  <a:pt x="1906" y="443"/>
                </a:cubicBezTo>
                <a:cubicBezTo>
                  <a:pt x="1906" y="451"/>
                  <a:pt x="1913" y="458"/>
                  <a:pt x="1921" y="458"/>
                </a:cubicBezTo>
                <a:cubicBezTo>
                  <a:pt x="1929" y="458"/>
                  <a:pt x="1936" y="451"/>
                  <a:pt x="1936" y="443"/>
                </a:cubicBezTo>
                <a:cubicBezTo>
                  <a:pt x="1936" y="435"/>
                  <a:pt x="1929" y="428"/>
                  <a:pt x="1921" y="428"/>
                </a:cubicBezTo>
                <a:close/>
                <a:moveTo>
                  <a:pt x="1921" y="461"/>
                </a:moveTo>
                <a:cubicBezTo>
                  <a:pt x="1913" y="461"/>
                  <a:pt x="1906" y="468"/>
                  <a:pt x="1906" y="476"/>
                </a:cubicBezTo>
                <a:cubicBezTo>
                  <a:pt x="1906" y="484"/>
                  <a:pt x="1913" y="491"/>
                  <a:pt x="1921" y="491"/>
                </a:cubicBezTo>
                <a:cubicBezTo>
                  <a:pt x="1929" y="491"/>
                  <a:pt x="1936" y="484"/>
                  <a:pt x="1936" y="476"/>
                </a:cubicBezTo>
                <a:cubicBezTo>
                  <a:pt x="1936" y="468"/>
                  <a:pt x="1929" y="461"/>
                  <a:pt x="1921" y="461"/>
                </a:cubicBezTo>
                <a:close/>
                <a:moveTo>
                  <a:pt x="1921" y="494"/>
                </a:moveTo>
                <a:cubicBezTo>
                  <a:pt x="1913" y="494"/>
                  <a:pt x="1906" y="500"/>
                  <a:pt x="1906" y="509"/>
                </a:cubicBezTo>
                <a:cubicBezTo>
                  <a:pt x="1906" y="517"/>
                  <a:pt x="1913" y="523"/>
                  <a:pt x="1921" y="523"/>
                </a:cubicBezTo>
                <a:cubicBezTo>
                  <a:pt x="1929" y="523"/>
                  <a:pt x="1936" y="517"/>
                  <a:pt x="1936" y="509"/>
                </a:cubicBezTo>
                <a:cubicBezTo>
                  <a:pt x="1936" y="500"/>
                  <a:pt x="1929" y="494"/>
                  <a:pt x="1921" y="494"/>
                </a:cubicBezTo>
                <a:close/>
                <a:moveTo>
                  <a:pt x="1921" y="527"/>
                </a:moveTo>
                <a:cubicBezTo>
                  <a:pt x="1913" y="527"/>
                  <a:pt x="1906" y="533"/>
                  <a:pt x="1906" y="542"/>
                </a:cubicBezTo>
                <a:cubicBezTo>
                  <a:pt x="1906" y="550"/>
                  <a:pt x="1913" y="556"/>
                  <a:pt x="1921" y="556"/>
                </a:cubicBezTo>
                <a:cubicBezTo>
                  <a:pt x="1929" y="556"/>
                  <a:pt x="1936" y="550"/>
                  <a:pt x="1936" y="542"/>
                </a:cubicBezTo>
                <a:cubicBezTo>
                  <a:pt x="1936" y="533"/>
                  <a:pt x="1929" y="527"/>
                  <a:pt x="1921" y="527"/>
                </a:cubicBezTo>
                <a:close/>
                <a:moveTo>
                  <a:pt x="1921" y="560"/>
                </a:moveTo>
                <a:cubicBezTo>
                  <a:pt x="1913" y="560"/>
                  <a:pt x="1906" y="566"/>
                  <a:pt x="1906" y="574"/>
                </a:cubicBezTo>
                <a:cubicBezTo>
                  <a:pt x="1906" y="583"/>
                  <a:pt x="1913" y="589"/>
                  <a:pt x="1921" y="589"/>
                </a:cubicBezTo>
                <a:cubicBezTo>
                  <a:pt x="1929" y="589"/>
                  <a:pt x="1936" y="583"/>
                  <a:pt x="1936" y="574"/>
                </a:cubicBezTo>
                <a:cubicBezTo>
                  <a:pt x="1936" y="566"/>
                  <a:pt x="1929" y="560"/>
                  <a:pt x="1921" y="560"/>
                </a:cubicBezTo>
                <a:close/>
                <a:moveTo>
                  <a:pt x="1921" y="593"/>
                </a:moveTo>
                <a:cubicBezTo>
                  <a:pt x="1913" y="593"/>
                  <a:pt x="1906" y="599"/>
                  <a:pt x="1906" y="607"/>
                </a:cubicBezTo>
                <a:cubicBezTo>
                  <a:pt x="1906" y="616"/>
                  <a:pt x="1913" y="622"/>
                  <a:pt x="1921" y="622"/>
                </a:cubicBezTo>
                <a:cubicBezTo>
                  <a:pt x="1929" y="622"/>
                  <a:pt x="1936" y="616"/>
                  <a:pt x="1936" y="607"/>
                </a:cubicBezTo>
                <a:cubicBezTo>
                  <a:pt x="1936" y="599"/>
                  <a:pt x="1929" y="593"/>
                  <a:pt x="1921" y="593"/>
                </a:cubicBezTo>
                <a:close/>
                <a:moveTo>
                  <a:pt x="1921" y="625"/>
                </a:moveTo>
                <a:cubicBezTo>
                  <a:pt x="1913" y="625"/>
                  <a:pt x="1906" y="632"/>
                  <a:pt x="1906" y="640"/>
                </a:cubicBezTo>
                <a:cubicBezTo>
                  <a:pt x="1906" y="648"/>
                  <a:pt x="1913" y="655"/>
                  <a:pt x="1921" y="655"/>
                </a:cubicBezTo>
                <a:cubicBezTo>
                  <a:pt x="1929" y="655"/>
                  <a:pt x="1936" y="648"/>
                  <a:pt x="1936" y="640"/>
                </a:cubicBezTo>
                <a:cubicBezTo>
                  <a:pt x="1936" y="632"/>
                  <a:pt x="1929" y="625"/>
                  <a:pt x="1921" y="625"/>
                </a:cubicBezTo>
                <a:close/>
                <a:moveTo>
                  <a:pt x="1921" y="658"/>
                </a:moveTo>
                <a:cubicBezTo>
                  <a:pt x="1913" y="658"/>
                  <a:pt x="1906" y="665"/>
                  <a:pt x="1906" y="673"/>
                </a:cubicBezTo>
                <a:cubicBezTo>
                  <a:pt x="1906" y="681"/>
                  <a:pt x="1913" y="688"/>
                  <a:pt x="1921" y="688"/>
                </a:cubicBezTo>
                <a:cubicBezTo>
                  <a:pt x="1929" y="688"/>
                  <a:pt x="1936" y="681"/>
                  <a:pt x="1936" y="673"/>
                </a:cubicBezTo>
                <a:cubicBezTo>
                  <a:pt x="1936" y="665"/>
                  <a:pt x="1929" y="658"/>
                  <a:pt x="1921" y="658"/>
                </a:cubicBezTo>
                <a:close/>
                <a:moveTo>
                  <a:pt x="1921" y="691"/>
                </a:moveTo>
                <a:cubicBezTo>
                  <a:pt x="1913" y="691"/>
                  <a:pt x="1906" y="698"/>
                  <a:pt x="1906" y="706"/>
                </a:cubicBezTo>
                <a:cubicBezTo>
                  <a:pt x="1906" y="714"/>
                  <a:pt x="1913" y="721"/>
                  <a:pt x="1921" y="721"/>
                </a:cubicBezTo>
                <a:cubicBezTo>
                  <a:pt x="1929" y="721"/>
                  <a:pt x="1936" y="714"/>
                  <a:pt x="1936" y="706"/>
                </a:cubicBezTo>
                <a:cubicBezTo>
                  <a:pt x="1936" y="698"/>
                  <a:pt x="1929" y="691"/>
                  <a:pt x="1921" y="691"/>
                </a:cubicBezTo>
                <a:close/>
                <a:moveTo>
                  <a:pt x="1921" y="724"/>
                </a:moveTo>
                <a:cubicBezTo>
                  <a:pt x="1913" y="724"/>
                  <a:pt x="1906" y="731"/>
                  <a:pt x="1906" y="739"/>
                </a:cubicBezTo>
                <a:cubicBezTo>
                  <a:pt x="1906" y="747"/>
                  <a:pt x="1913" y="754"/>
                  <a:pt x="1921" y="754"/>
                </a:cubicBezTo>
                <a:cubicBezTo>
                  <a:pt x="1929" y="754"/>
                  <a:pt x="1936" y="747"/>
                  <a:pt x="1936" y="739"/>
                </a:cubicBezTo>
                <a:cubicBezTo>
                  <a:pt x="1936" y="731"/>
                  <a:pt x="1929" y="724"/>
                  <a:pt x="1921" y="724"/>
                </a:cubicBezTo>
                <a:close/>
                <a:moveTo>
                  <a:pt x="1921" y="757"/>
                </a:moveTo>
                <a:cubicBezTo>
                  <a:pt x="1913" y="757"/>
                  <a:pt x="1906" y="764"/>
                  <a:pt x="1906" y="772"/>
                </a:cubicBezTo>
                <a:cubicBezTo>
                  <a:pt x="1906" y="780"/>
                  <a:pt x="1913" y="787"/>
                  <a:pt x="1921" y="787"/>
                </a:cubicBezTo>
                <a:cubicBezTo>
                  <a:pt x="1929" y="787"/>
                  <a:pt x="1936" y="780"/>
                  <a:pt x="1936" y="772"/>
                </a:cubicBezTo>
                <a:cubicBezTo>
                  <a:pt x="1936" y="764"/>
                  <a:pt x="1929" y="757"/>
                  <a:pt x="1921" y="757"/>
                </a:cubicBezTo>
                <a:close/>
                <a:moveTo>
                  <a:pt x="1921" y="790"/>
                </a:moveTo>
                <a:cubicBezTo>
                  <a:pt x="1913" y="790"/>
                  <a:pt x="1906" y="797"/>
                  <a:pt x="1906" y="805"/>
                </a:cubicBezTo>
                <a:cubicBezTo>
                  <a:pt x="1906" y="813"/>
                  <a:pt x="1913" y="820"/>
                  <a:pt x="1921" y="820"/>
                </a:cubicBezTo>
                <a:cubicBezTo>
                  <a:pt x="1929" y="820"/>
                  <a:pt x="1936" y="813"/>
                  <a:pt x="1936" y="805"/>
                </a:cubicBezTo>
                <a:cubicBezTo>
                  <a:pt x="1936" y="797"/>
                  <a:pt x="1929" y="790"/>
                  <a:pt x="1921" y="790"/>
                </a:cubicBezTo>
                <a:close/>
                <a:moveTo>
                  <a:pt x="1921" y="823"/>
                </a:moveTo>
                <a:cubicBezTo>
                  <a:pt x="1913" y="823"/>
                  <a:pt x="1906" y="830"/>
                  <a:pt x="1906" y="838"/>
                </a:cubicBezTo>
                <a:cubicBezTo>
                  <a:pt x="1906" y="846"/>
                  <a:pt x="1913" y="853"/>
                  <a:pt x="1921" y="853"/>
                </a:cubicBezTo>
                <a:cubicBezTo>
                  <a:pt x="1929" y="853"/>
                  <a:pt x="1936" y="846"/>
                  <a:pt x="1936" y="838"/>
                </a:cubicBezTo>
                <a:cubicBezTo>
                  <a:pt x="1936" y="830"/>
                  <a:pt x="1929" y="823"/>
                  <a:pt x="1921" y="823"/>
                </a:cubicBezTo>
                <a:close/>
                <a:moveTo>
                  <a:pt x="1921" y="856"/>
                </a:moveTo>
                <a:cubicBezTo>
                  <a:pt x="1913" y="856"/>
                  <a:pt x="1906" y="863"/>
                  <a:pt x="1906" y="871"/>
                </a:cubicBezTo>
                <a:cubicBezTo>
                  <a:pt x="1906" y="879"/>
                  <a:pt x="1913" y="886"/>
                  <a:pt x="1921" y="886"/>
                </a:cubicBezTo>
                <a:cubicBezTo>
                  <a:pt x="1929" y="886"/>
                  <a:pt x="1936" y="879"/>
                  <a:pt x="1936" y="871"/>
                </a:cubicBezTo>
                <a:cubicBezTo>
                  <a:pt x="1936" y="863"/>
                  <a:pt x="1929" y="856"/>
                  <a:pt x="1921" y="856"/>
                </a:cubicBezTo>
                <a:close/>
                <a:moveTo>
                  <a:pt x="1921" y="889"/>
                </a:moveTo>
                <a:cubicBezTo>
                  <a:pt x="1913" y="889"/>
                  <a:pt x="1906" y="895"/>
                  <a:pt x="1906" y="904"/>
                </a:cubicBezTo>
                <a:cubicBezTo>
                  <a:pt x="1906" y="912"/>
                  <a:pt x="1913" y="918"/>
                  <a:pt x="1921" y="918"/>
                </a:cubicBezTo>
                <a:cubicBezTo>
                  <a:pt x="1929" y="918"/>
                  <a:pt x="1936" y="912"/>
                  <a:pt x="1936" y="904"/>
                </a:cubicBezTo>
                <a:cubicBezTo>
                  <a:pt x="1936" y="895"/>
                  <a:pt x="1929" y="889"/>
                  <a:pt x="1921" y="889"/>
                </a:cubicBezTo>
                <a:close/>
                <a:moveTo>
                  <a:pt x="1921" y="922"/>
                </a:moveTo>
                <a:cubicBezTo>
                  <a:pt x="1913" y="922"/>
                  <a:pt x="1906" y="928"/>
                  <a:pt x="1906" y="937"/>
                </a:cubicBezTo>
                <a:cubicBezTo>
                  <a:pt x="1906" y="945"/>
                  <a:pt x="1913" y="951"/>
                  <a:pt x="1921" y="951"/>
                </a:cubicBezTo>
                <a:cubicBezTo>
                  <a:pt x="1929" y="951"/>
                  <a:pt x="1936" y="945"/>
                  <a:pt x="1936" y="937"/>
                </a:cubicBezTo>
                <a:cubicBezTo>
                  <a:pt x="1936" y="928"/>
                  <a:pt x="1929" y="922"/>
                  <a:pt x="1921" y="922"/>
                </a:cubicBezTo>
                <a:close/>
                <a:moveTo>
                  <a:pt x="1921" y="955"/>
                </a:moveTo>
                <a:cubicBezTo>
                  <a:pt x="1913" y="955"/>
                  <a:pt x="1906" y="961"/>
                  <a:pt x="1906" y="970"/>
                </a:cubicBezTo>
                <a:cubicBezTo>
                  <a:pt x="1906" y="978"/>
                  <a:pt x="1913" y="984"/>
                  <a:pt x="1921" y="984"/>
                </a:cubicBezTo>
                <a:cubicBezTo>
                  <a:pt x="1929" y="984"/>
                  <a:pt x="1936" y="978"/>
                  <a:pt x="1936" y="970"/>
                </a:cubicBezTo>
                <a:cubicBezTo>
                  <a:pt x="1936" y="961"/>
                  <a:pt x="1929" y="955"/>
                  <a:pt x="1921" y="955"/>
                </a:cubicBezTo>
                <a:close/>
                <a:moveTo>
                  <a:pt x="1921" y="988"/>
                </a:moveTo>
                <a:cubicBezTo>
                  <a:pt x="1913" y="988"/>
                  <a:pt x="1906" y="994"/>
                  <a:pt x="1906" y="1002"/>
                </a:cubicBezTo>
                <a:cubicBezTo>
                  <a:pt x="1906" y="1011"/>
                  <a:pt x="1913" y="1017"/>
                  <a:pt x="1921" y="1017"/>
                </a:cubicBezTo>
                <a:cubicBezTo>
                  <a:pt x="1929" y="1017"/>
                  <a:pt x="1936" y="1011"/>
                  <a:pt x="1936" y="1002"/>
                </a:cubicBezTo>
                <a:cubicBezTo>
                  <a:pt x="1936" y="994"/>
                  <a:pt x="1929" y="988"/>
                  <a:pt x="1921" y="988"/>
                </a:cubicBezTo>
                <a:close/>
                <a:moveTo>
                  <a:pt x="1921" y="1021"/>
                </a:moveTo>
                <a:cubicBezTo>
                  <a:pt x="1913" y="1021"/>
                  <a:pt x="1906" y="1027"/>
                  <a:pt x="1906" y="1035"/>
                </a:cubicBezTo>
                <a:cubicBezTo>
                  <a:pt x="1906" y="1044"/>
                  <a:pt x="1913" y="1050"/>
                  <a:pt x="1921" y="1050"/>
                </a:cubicBezTo>
                <a:cubicBezTo>
                  <a:pt x="1929" y="1050"/>
                  <a:pt x="1936" y="1044"/>
                  <a:pt x="1936" y="1035"/>
                </a:cubicBezTo>
                <a:cubicBezTo>
                  <a:pt x="1936" y="1027"/>
                  <a:pt x="1929" y="1021"/>
                  <a:pt x="1921" y="1021"/>
                </a:cubicBezTo>
                <a:close/>
                <a:moveTo>
                  <a:pt x="1921" y="1053"/>
                </a:moveTo>
                <a:cubicBezTo>
                  <a:pt x="1913" y="1053"/>
                  <a:pt x="1906" y="1060"/>
                  <a:pt x="1906" y="1068"/>
                </a:cubicBezTo>
                <a:cubicBezTo>
                  <a:pt x="1906" y="1076"/>
                  <a:pt x="1913" y="1083"/>
                  <a:pt x="1921" y="1083"/>
                </a:cubicBezTo>
                <a:cubicBezTo>
                  <a:pt x="1929" y="1083"/>
                  <a:pt x="1936" y="1076"/>
                  <a:pt x="1936" y="1068"/>
                </a:cubicBezTo>
                <a:cubicBezTo>
                  <a:pt x="1936" y="1060"/>
                  <a:pt x="1929" y="1053"/>
                  <a:pt x="1921" y="1053"/>
                </a:cubicBezTo>
                <a:close/>
                <a:moveTo>
                  <a:pt x="1921" y="1086"/>
                </a:moveTo>
                <a:cubicBezTo>
                  <a:pt x="1913" y="1086"/>
                  <a:pt x="1906" y="1093"/>
                  <a:pt x="1906" y="1101"/>
                </a:cubicBezTo>
                <a:cubicBezTo>
                  <a:pt x="1906" y="1109"/>
                  <a:pt x="1913" y="1116"/>
                  <a:pt x="1921" y="1116"/>
                </a:cubicBezTo>
                <a:cubicBezTo>
                  <a:pt x="1929" y="1116"/>
                  <a:pt x="1936" y="1109"/>
                  <a:pt x="1936" y="1101"/>
                </a:cubicBezTo>
                <a:cubicBezTo>
                  <a:pt x="1936" y="1093"/>
                  <a:pt x="1929" y="1086"/>
                  <a:pt x="1921" y="1086"/>
                </a:cubicBezTo>
                <a:close/>
                <a:moveTo>
                  <a:pt x="1921" y="1119"/>
                </a:moveTo>
                <a:cubicBezTo>
                  <a:pt x="1913" y="1119"/>
                  <a:pt x="1906" y="1126"/>
                  <a:pt x="1906" y="1134"/>
                </a:cubicBezTo>
                <a:cubicBezTo>
                  <a:pt x="1906" y="1142"/>
                  <a:pt x="1913" y="1149"/>
                  <a:pt x="1921" y="1149"/>
                </a:cubicBezTo>
                <a:cubicBezTo>
                  <a:pt x="1929" y="1149"/>
                  <a:pt x="1936" y="1142"/>
                  <a:pt x="1936" y="1134"/>
                </a:cubicBezTo>
                <a:cubicBezTo>
                  <a:pt x="1936" y="1126"/>
                  <a:pt x="1929" y="1119"/>
                  <a:pt x="1921" y="1119"/>
                </a:cubicBezTo>
                <a:close/>
                <a:moveTo>
                  <a:pt x="1921" y="1152"/>
                </a:moveTo>
                <a:cubicBezTo>
                  <a:pt x="1913" y="1152"/>
                  <a:pt x="1906" y="1159"/>
                  <a:pt x="1906" y="1167"/>
                </a:cubicBezTo>
                <a:cubicBezTo>
                  <a:pt x="1906" y="1175"/>
                  <a:pt x="1913" y="1182"/>
                  <a:pt x="1921" y="1182"/>
                </a:cubicBezTo>
                <a:cubicBezTo>
                  <a:pt x="1929" y="1182"/>
                  <a:pt x="1936" y="1175"/>
                  <a:pt x="1936" y="1167"/>
                </a:cubicBezTo>
                <a:cubicBezTo>
                  <a:pt x="1936" y="1159"/>
                  <a:pt x="1929" y="1152"/>
                  <a:pt x="1921" y="1152"/>
                </a:cubicBezTo>
                <a:close/>
                <a:moveTo>
                  <a:pt x="1921" y="1185"/>
                </a:moveTo>
                <a:cubicBezTo>
                  <a:pt x="1913" y="1185"/>
                  <a:pt x="1906" y="1192"/>
                  <a:pt x="1906" y="1200"/>
                </a:cubicBezTo>
                <a:cubicBezTo>
                  <a:pt x="1906" y="1208"/>
                  <a:pt x="1913" y="1215"/>
                  <a:pt x="1921" y="1215"/>
                </a:cubicBezTo>
                <a:cubicBezTo>
                  <a:pt x="1929" y="1215"/>
                  <a:pt x="1936" y="1208"/>
                  <a:pt x="1936" y="1200"/>
                </a:cubicBezTo>
                <a:cubicBezTo>
                  <a:pt x="1936" y="1192"/>
                  <a:pt x="1929" y="1185"/>
                  <a:pt x="1921" y="1185"/>
                </a:cubicBezTo>
                <a:close/>
                <a:moveTo>
                  <a:pt x="1921" y="1218"/>
                </a:moveTo>
                <a:cubicBezTo>
                  <a:pt x="1913" y="1218"/>
                  <a:pt x="1906" y="1225"/>
                  <a:pt x="1906" y="1233"/>
                </a:cubicBezTo>
                <a:cubicBezTo>
                  <a:pt x="1906" y="1241"/>
                  <a:pt x="1913" y="1248"/>
                  <a:pt x="1921" y="1248"/>
                </a:cubicBezTo>
                <a:cubicBezTo>
                  <a:pt x="1929" y="1248"/>
                  <a:pt x="1936" y="1241"/>
                  <a:pt x="1936" y="1233"/>
                </a:cubicBezTo>
                <a:cubicBezTo>
                  <a:pt x="1936" y="1225"/>
                  <a:pt x="1929" y="1218"/>
                  <a:pt x="1921" y="1218"/>
                </a:cubicBezTo>
                <a:close/>
                <a:moveTo>
                  <a:pt x="1921" y="1251"/>
                </a:moveTo>
                <a:cubicBezTo>
                  <a:pt x="1913" y="1251"/>
                  <a:pt x="1906" y="1258"/>
                  <a:pt x="1906" y="1266"/>
                </a:cubicBezTo>
                <a:cubicBezTo>
                  <a:pt x="1906" y="1274"/>
                  <a:pt x="1913" y="1281"/>
                  <a:pt x="1921" y="1281"/>
                </a:cubicBezTo>
                <a:cubicBezTo>
                  <a:pt x="1929" y="1281"/>
                  <a:pt x="1936" y="1274"/>
                  <a:pt x="1936" y="1266"/>
                </a:cubicBezTo>
                <a:cubicBezTo>
                  <a:pt x="1936" y="1258"/>
                  <a:pt x="1929" y="1251"/>
                  <a:pt x="1921" y="1251"/>
                </a:cubicBezTo>
                <a:close/>
                <a:moveTo>
                  <a:pt x="1921" y="1284"/>
                </a:moveTo>
                <a:cubicBezTo>
                  <a:pt x="1913" y="1284"/>
                  <a:pt x="1906" y="1291"/>
                  <a:pt x="1906" y="1299"/>
                </a:cubicBezTo>
                <a:cubicBezTo>
                  <a:pt x="1906" y="1307"/>
                  <a:pt x="1913" y="1314"/>
                  <a:pt x="1921" y="1314"/>
                </a:cubicBezTo>
                <a:cubicBezTo>
                  <a:pt x="1929" y="1314"/>
                  <a:pt x="1936" y="1307"/>
                  <a:pt x="1936" y="1299"/>
                </a:cubicBezTo>
                <a:cubicBezTo>
                  <a:pt x="1936" y="1291"/>
                  <a:pt x="1929" y="1284"/>
                  <a:pt x="1921" y="1284"/>
                </a:cubicBezTo>
                <a:close/>
                <a:moveTo>
                  <a:pt x="1921" y="1317"/>
                </a:moveTo>
                <a:cubicBezTo>
                  <a:pt x="1913" y="1317"/>
                  <a:pt x="1906" y="1323"/>
                  <a:pt x="1906" y="1332"/>
                </a:cubicBezTo>
                <a:cubicBezTo>
                  <a:pt x="1906" y="1340"/>
                  <a:pt x="1913" y="1346"/>
                  <a:pt x="1921" y="1346"/>
                </a:cubicBezTo>
                <a:cubicBezTo>
                  <a:pt x="1929" y="1346"/>
                  <a:pt x="1936" y="1340"/>
                  <a:pt x="1936" y="1332"/>
                </a:cubicBezTo>
                <a:cubicBezTo>
                  <a:pt x="1936" y="1323"/>
                  <a:pt x="1929" y="1317"/>
                  <a:pt x="1921" y="1317"/>
                </a:cubicBezTo>
                <a:close/>
                <a:moveTo>
                  <a:pt x="1921" y="1350"/>
                </a:moveTo>
                <a:cubicBezTo>
                  <a:pt x="1913" y="1350"/>
                  <a:pt x="1906" y="1356"/>
                  <a:pt x="1906" y="1365"/>
                </a:cubicBezTo>
                <a:cubicBezTo>
                  <a:pt x="1906" y="1373"/>
                  <a:pt x="1913" y="1379"/>
                  <a:pt x="1921" y="1379"/>
                </a:cubicBezTo>
                <a:cubicBezTo>
                  <a:pt x="1929" y="1379"/>
                  <a:pt x="1936" y="1373"/>
                  <a:pt x="1936" y="1365"/>
                </a:cubicBezTo>
                <a:cubicBezTo>
                  <a:pt x="1936" y="1356"/>
                  <a:pt x="1929" y="1350"/>
                  <a:pt x="1921" y="1350"/>
                </a:cubicBezTo>
                <a:close/>
                <a:moveTo>
                  <a:pt x="1921" y="1383"/>
                </a:moveTo>
                <a:cubicBezTo>
                  <a:pt x="1913" y="1383"/>
                  <a:pt x="1906" y="1389"/>
                  <a:pt x="1906" y="1397"/>
                </a:cubicBezTo>
                <a:cubicBezTo>
                  <a:pt x="1906" y="1406"/>
                  <a:pt x="1913" y="1412"/>
                  <a:pt x="1921" y="1412"/>
                </a:cubicBezTo>
                <a:cubicBezTo>
                  <a:pt x="1929" y="1412"/>
                  <a:pt x="1936" y="1406"/>
                  <a:pt x="1936" y="1397"/>
                </a:cubicBezTo>
                <a:cubicBezTo>
                  <a:pt x="1936" y="1389"/>
                  <a:pt x="1929" y="1383"/>
                  <a:pt x="1921" y="1383"/>
                </a:cubicBezTo>
                <a:close/>
                <a:moveTo>
                  <a:pt x="1921" y="1416"/>
                </a:moveTo>
                <a:cubicBezTo>
                  <a:pt x="1913" y="1416"/>
                  <a:pt x="1906" y="1422"/>
                  <a:pt x="1906" y="1430"/>
                </a:cubicBezTo>
                <a:cubicBezTo>
                  <a:pt x="1906" y="1439"/>
                  <a:pt x="1913" y="1445"/>
                  <a:pt x="1921" y="1445"/>
                </a:cubicBezTo>
                <a:cubicBezTo>
                  <a:pt x="1929" y="1445"/>
                  <a:pt x="1936" y="1439"/>
                  <a:pt x="1936" y="1430"/>
                </a:cubicBezTo>
                <a:cubicBezTo>
                  <a:pt x="1936" y="1422"/>
                  <a:pt x="1929" y="1416"/>
                  <a:pt x="1921" y="1416"/>
                </a:cubicBezTo>
                <a:close/>
              </a:path>
            </a:pathLst>
          </a:custGeom>
          <a:solidFill>
            <a:srgbClr val="6D4E81"/>
          </a:solidFill>
          <a:ln>
            <a:noFill/>
          </a:ln>
        </p:spPr>
        <p:txBody>
          <a:bodyPr vert="horz" wrap="square" lIns="91440" tIns="45720" rIns="91440" bIns="45720" numCol="1" anchor="t" anchorCtr="0" compatLnSpc="1">
            <a:prstTxWarp prst="textNoShape">
              <a:avLst/>
            </a:prstTxWarp>
          </a:bodyPr>
          <a:lstStyle/>
          <a:p>
            <a:endParaRPr lang="en-CA"/>
          </a:p>
        </p:txBody>
      </p:sp>
      <p:sp>
        <p:nvSpPr>
          <p:cNvPr id="5" name="Text Placeholder 2"/>
          <p:cNvSpPr>
            <a:spLocks noGrp="1"/>
          </p:cNvSpPr>
          <p:nvPr>
            <p:ph type="body" idx="1" hasCustomPrompt="1"/>
          </p:nvPr>
        </p:nvSpPr>
        <p:spPr>
          <a:xfrm>
            <a:off x="400335" y="3535680"/>
            <a:ext cx="8343331"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ctr">
              <a:buNone/>
              <a:defRPr lang="en-US" sz="2400" cap="none" dirty="0">
                <a:solidFill>
                  <a:schemeClr val="accent5">
                    <a:lumMod val="20000"/>
                    <a:lumOff val="80000"/>
                  </a:schemeClr>
                </a:solidFill>
                <a:latin typeface="Arial" panose="020B0604020202020204" pitchFamily="34" charset="0"/>
                <a:ea typeface="+mj-ea"/>
                <a:cs typeface="+mj-cs"/>
              </a:defRPr>
            </a:lvl1pPr>
          </a:lstStyle>
          <a:p>
            <a:pPr lvl="0" algn="ctr">
              <a:spcBef>
                <a:spcPct val="0"/>
              </a:spcBef>
              <a:spcAft>
                <a:spcPct val="0"/>
              </a:spcAft>
            </a:pPr>
            <a:r>
              <a:rPr lang="en-US" dirty="0"/>
              <a:t>Click to edit master text styles</a:t>
            </a:r>
          </a:p>
        </p:txBody>
      </p:sp>
      <p:sp>
        <p:nvSpPr>
          <p:cNvPr id="6" name="Title 4"/>
          <p:cNvSpPr>
            <a:spLocks noGrp="1"/>
          </p:cNvSpPr>
          <p:nvPr>
            <p:ph type="title" hasCustomPrompt="1"/>
          </p:nvPr>
        </p:nvSpPr>
        <p:spPr>
          <a:xfrm>
            <a:off x="400335" y="1929761"/>
            <a:ext cx="8339328" cy="1499616"/>
          </a:xfrm>
          <a:noFill/>
          <a:ln w="9525">
            <a:noFill/>
            <a:miter lim="800000"/>
            <a:headEnd/>
            <a:tailEnd/>
          </a:ln>
          <a:effectLst/>
        </p:spPr>
        <p:txBody>
          <a:bodyPr vert="horz" wrap="square" lIns="130622" tIns="65311" rIns="130622" bIns="65311" numCol="1" anchor="b" anchorCtr="0" compatLnSpc="1">
            <a:prstTxWarp prst="textNoShape">
              <a:avLst/>
            </a:prstTxWarp>
          </a:bodyPr>
          <a:lstStyle>
            <a:lvl1pPr algn="ctr">
              <a:defRPr lang="en-US" sz="3000" cap="none">
                <a:solidFill>
                  <a:schemeClr val="bg1"/>
                </a:solidFill>
                <a:latin typeface="Arial" panose="020B0604020202020204" pitchFamily="34" charset="0"/>
              </a:defRPr>
            </a:lvl1pPr>
          </a:lstStyle>
          <a:p>
            <a:pPr marL="0" lvl="0" indent="0" algn="ctr">
              <a:buClr>
                <a:schemeClr val="tx2">
                  <a:lumMod val="50000"/>
                </a:schemeClr>
              </a:buClr>
              <a:buSzPct val="98000"/>
              <a:buNone/>
            </a:pPr>
            <a:r>
              <a:rPr lang="en-US" dirty="0"/>
              <a:t>Click to edit master title style</a:t>
            </a:r>
          </a:p>
        </p:txBody>
      </p:sp>
      <p:sp>
        <p:nvSpPr>
          <p:cNvPr id="2" name="Slide Number Placeholder 1">
            <a:extLst>
              <a:ext uri="{FF2B5EF4-FFF2-40B4-BE49-F238E27FC236}">
                <a16:creationId xmlns:a16="http://schemas.microsoft.com/office/drawing/2014/main" id="{52A8E285-5FEC-4715-AB9D-4BE314D515FF}"/>
              </a:ext>
            </a:extLst>
          </p:cNvPr>
          <p:cNvSpPr>
            <a:spLocks noGrp="1"/>
          </p:cNvSpPr>
          <p:nvPr>
            <p:ph type="sldNum" sz="quarter" idx="10"/>
          </p:nvPr>
        </p:nvSpPr>
        <p:spPr/>
        <p:txBody>
          <a:bodyPr/>
          <a:lstStyle>
            <a:lvl1pPr>
              <a:defRPr>
                <a:solidFill>
                  <a:schemeClr val="bg1">
                    <a:lumMod val="85000"/>
                  </a:schemeClr>
                </a:solidFill>
              </a:defRPr>
            </a:lvl1pPr>
          </a:lstStyle>
          <a:p>
            <a:fld id="{8C78FA55-7D5B-4EB1-8E6A-286A9D480825}" type="slidenum">
              <a:rPr lang="en-CA" smtClean="0"/>
              <a:pPr/>
              <a:t>‹#›</a:t>
            </a:fld>
            <a:endParaRPr lang="en-CA"/>
          </a:p>
        </p:txBody>
      </p:sp>
    </p:spTree>
    <p:extLst>
      <p:ext uri="{BB962C8B-B14F-4D97-AF65-F5344CB8AC3E}">
        <p14:creationId xmlns:p14="http://schemas.microsoft.com/office/powerpoint/2010/main" val="546362896"/>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66700" y="1600200"/>
            <a:ext cx="8610600" cy="4267201"/>
          </a:xfrm>
        </p:spPr>
        <p:txBody>
          <a:bodyPr/>
          <a:lstStyle>
            <a:lvl1pPr>
              <a:spcBef>
                <a:spcPts val="600"/>
              </a:spcBef>
              <a:spcAft>
                <a:spcPts val="800"/>
              </a:spcAft>
              <a:buClr>
                <a:schemeClr val="tx2">
                  <a:lumMod val="50000"/>
                </a:schemeClr>
              </a:buClr>
              <a:defRPr/>
            </a:lvl1pPr>
            <a:lvl2pPr>
              <a:spcBef>
                <a:spcPts val="600"/>
              </a:spcBef>
              <a:spcAft>
                <a:spcPts val="800"/>
              </a:spcAft>
              <a:buClr>
                <a:schemeClr val="tx2">
                  <a:lumMod val="50000"/>
                </a:schemeClr>
              </a:buClr>
              <a:defRPr/>
            </a:lvl2pPr>
            <a:lvl3pPr>
              <a:spcBef>
                <a:spcPts val="600"/>
              </a:spcBef>
              <a:spcAft>
                <a:spcPts val="800"/>
              </a:spcAft>
              <a:buClr>
                <a:schemeClr val="tx2">
                  <a:lumMod val="50000"/>
                </a:schemeClr>
              </a:buClr>
              <a:defRPr/>
            </a:lvl3pPr>
            <a:lvl4pPr>
              <a:spcBef>
                <a:spcPts val="600"/>
              </a:spcBef>
              <a:spcAft>
                <a:spcPts val="800"/>
              </a:spcAft>
              <a:buClr>
                <a:schemeClr val="tx2">
                  <a:lumMod val="50000"/>
                </a:schemeClr>
              </a:buClr>
              <a:defRPr/>
            </a:lvl4pPr>
            <a:lvl5pPr>
              <a:spcBef>
                <a:spcPts val="600"/>
              </a:spcBef>
              <a:spcAft>
                <a:spcPts val="800"/>
              </a:spcAft>
              <a:buClr>
                <a:schemeClr val="tx2">
                  <a:lumMod val="50000"/>
                </a:schemeClr>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0" y="6131325"/>
            <a:ext cx="6001996" cy="459401"/>
          </a:xfrm>
        </p:spPr>
        <p:txBody>
          <a:bodyPr anchor="b"/>
          <a:lstStyle>
            <a:lvl1pPr marL="0" indent="0" algn="l">
              <a:spcAft>
                <a:spcPts val="0"/>
              </a:spcAft>
              <a:buNone/>
              <a:defRPr sz="700" b="1">
                <a:solidFill>
                  <a:srgbClr val="545454"/>
                </a:solidFill>
              </a:defRPr>
            </a:lvl1pPr>
            <a:lvl2pPr marL="145847" indent="0">
              <a:spcAft>
                <a:spcPts val="0"/>
              </a:spcAft>
              <a:buNone/>
              <a:defRPr sz="751"/>
            </a:lvl2pPr>
            <a:lvl3pPr marL="339320" indent="0">
              <a:spcAft>
                <a:spcPts val="0"/>
              </a:spcAft>
              <a:buNone/>
              <a:defRPr sz="751"/>
            </a:lvl3pPr>
            <a:lvl4pPr marL="508981" indent="0">
              <a:spcAft>
                <a:spcPts val="0"/>
              </a:spcAft>
              <a:buNone/>
              <a:defRPr sz="751"/>
            </a:lvl4pPr>
            <a:lvl5pPr marL="720310" indent="0">
              <a:spcAft>
                <a:spcPts val="0"/>
              </a:spcAft>
              <a:buNone/>
              <a:defRPr sz="751"/>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2" y="762000"/>
            <a:ext cx="7765169" cy="547695"/>
          </a:xfrm>
        </p:spPr>
        <p:txBody>
          <a:bodyPr/>
          <a:lstStyle>
            <a:lvl1pPr marL="0" indent="0">
              <a:buNone/>
              <a:defRPr sz="2000" b="0" i="0">
                <a:solidFill>
                  <a:schemeClr val="tx2"/>
                </a:solidFill>
                <a:latin typeface="Arial" panose="020B0604020202020204" pitchFamily="34" charset="0"/>
                <a:cs typeface="Arial" panose="020B0604020202020204" pitchFamily="34" charset="0"/>
              </a:defRPr>
            </a:lvl1pPr>
            <a:lvl2pPr marL="253427" indent="0">
              <a:buNone/>
              <a:defRPr sz="1813" b="1" i="1"/>
            </a:lvl2pPr>
            <a:lvl3pPr marL="507698" indent="0">
              <a:buNone/>
              <a:defRPr sz="1813" b="1" i="1"/>
            </a:lvl3pPr>
            <a:lvl4pPr marL="761968" indent="0">
              <a:buNone/>
              <a:defRPr sz="1813" b="1" i="1"/>
            </a:lvl4pPr>
            <a:lvl5pPr marL="1016237" indent="0">
              <a:buNone/>
              <a:defRPr sz="1813"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A2E941C9-8728-435F-9D0A-EC75991C21FF}"/>
              </a:ext>
            </a:extLst>
          </p:cNvPr>
          <p:cNvSpPr>
            <a:spLocks noGrp="1"/>
          </p:cNvSpPr>
          <p:nvPr>
            <p:ph type="sldNum" sz="quarter" idx="14"/>
          </p:nvPr>
        </p:nvSpPr>
        <p:spPr/>
        <p:txBody>
          <a:bodyPr/>
          <a:lstStyle/>
          <a:p>
            <a:fld id="{8C78FA55-7D5B-4EB1-8E6A-286A9D480825}" type="slidenum">
              <a:rPr lang="en-CA" smtClean="0"/>
              <a:pPr/>
              <a:t>‹#›</a:t>
            </a:fld>
            <a:endParaRPr lang="en-CA" dirty="0"/>
          </a:p>
        </p:txBody>
      </p:sp>
    </p:spTree>
    <p:extLst>
      <p:ext uri="{BB962C8B-B14F-4D97-AF65-F5344CB8AC3E}">
        <p14:creationId xmlns:p14="http://schemas.microsoft.com/office/powerpoint/2010/main" val="356049786"/>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Photo">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p>
        </p:txBody>
      </p:sp>
      <p:sp>
        <p:nvSpPr>
          <p:cNvPr id="3" name="Content Placeholder 2"/>
          <p:cNvSpPr>
            <a:spLocks noGrp="1"/>
          </p:cNvSpPr>
          <p:nvPr>
            <p:ph idx="1" hasCustomPrompt="1"/>
          </p:nvPr>
        </p:nvSpPr>
        <p:spPr>
          <a:xfrm>
            <a:off x="266701" y="1820733"/>
            <a:ext cx="4305300" cy="4046668"/>
          </a:xfrm>
        </p:spPr>
        <p:txBody>
          <a:bodyPr/>
          <a:lstStyle>
            <a:lvl1pPr marL="0" indent="0">
              <a:spcBef>
                <a:spcPts val="563"/>
              </a:spcBef>
              <a:spcAft>
                <a:spcPts val="563"/>
              </a:spcAft>
              <a:buClr>
                <a:schemeClr val="tx2">
                  <a:lumMod val="50000"/>
                </a:schemeClr>
              </a:buClr>
              <a:buNone/>
              <a:defRPr sz="1125"/>
            </a:lvl1pPr>
            <a:lvl2pPr marL="306138" indent="0">
              <a:spcBef>
                <a:spcPts val="422"/>
              </a:spcBef>
              <a:spcAft>
                <a:spcPts val="281"/>
              </a:spcAft>
              <a:buClr>
                <a:schemeClr val="tx2">
                  <a:lumMod val="50000"/>
                </a:schemeClr>
              </a:buClr>
              <a:buNone/>
              <a:defRPr/>
            </a:lvl2pPr>
            <a:lvl3pPr marL="612276" indent="0">
              <a:spcBef>
                <a:spcPts val="422"/>
              </a:spcBef>
              <a:spcAft>
                <a:spcPts val="281"/>
              </a:spcAft>
              <a:buClr>
                <a:schemeClr val="tx2">
                  <a:lumMod val="50000"/>
                </a:schemeClr>
              </a:buClr>
              <a:buNone/>
              <a:defRPr/>
            </a:lvl3pPr>
            <a:lvl4pPr marL="918414" indent="0">
              <a:spcBef>
                <a:spcPts val="422"/>
              </a:spcBef>
              <a:spcAft>
                <a:spcPts val="281"/>
              </a:spcAft>
              <a:buClr>
                <a:schemeClr val="tx2">
                  <a:lumMod val="50000"/>
                </a:schemeClr>
              </a:buClr>
              <a:buNone/>
              <a:defRPr/>
            </a:lvl4pPr>
            <a:lvl5pPr marL="1224551" indent="0">
              <a:spcBef>
                <a:spcPts val="422"/>
              </a:spcBef>
              <a:spcAft>
                <a:spcPts val="281"/>
              </a:spcAft>
              <a:buClr>
                <a:schemeClr val="tx2">
                  <a:lumMod val="50000"/>
                </a:schemeClr>
              </a:buClr>
              <a:buNone/>
              <a:defRPr/>
            </a:lvl5pPr>
          </a:lstStyle>
          <a:p>
            <a:pPr lvl="0"/>
            <a:r>
              <a:rPr lang="en-US" dirty="0"/>
              <a:t>Click to edit Master text styles</a:t>
            </a:r>
          </a:p>
        </p:txBody>
      </p:sp>
      <p:sp>
        <p:nvSpPr>
          <p:cNvPr id="5" name="Picture Placeholder 4"/>
          <p:cNvSpPr>
            <a:spLocks noGrp="1"/>
          </p:cNvSpPr>
          <p:nvPr>
            <p:ph type="pic" sz="quarter" idx="14"/>
          </p:nvPr>
        </p:nvSpPr>
        <p:spPr>
          <a:xfrm>
            <a:off x="4800600" y="1835973"/>
            <a:ext cx="3886368" cy="3886368"/>
          </a:xfrm>
          <a:prstGeom prst="ellipse">
            <a:avLst/>
          </a:prstGeom>
          <a:solidFill>
            <a:schemeClr val="bg1">
              <a:lumMod val="95000"/>
            </a:schemeClr>
          </a:solidFill>
          <a:ln>
            <a:noFill/>
          </a:ln>
        </p:spPr>
        <p:txBody>
          <a:bodyPr anchor="ctr" anchorCtr="0"/>
          <a:lstStyle>
            <a:lvl1pPr marL="0" indent="0" algn="ctr">
              <a:buNone/>
              <a:defRPr/>
            </a:lvl1pPr>
          </a:lstStyle>
          <a:p>
            <a:endParaRPr lang="en-US" dirty="0"/>
          </a:p>
        </p:txBody>
      </p:sp>
      <p:sp>
        <p:nvSpPr>
          <p:cNvPr id="16"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66702"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17"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3" y="762001"/>
            <a:ext cx="7765169" cy="547695"/>
          </a:xfrm>
        </p:spPr>
        <p:txBody>
          <a:bodyPr/>
          <a:lstStyle>
            <a:lvl1pPr marL="0" indent="0">
              <a:buNone/>
              <a:defRPr sz="1500" b="0" i="0">
                <a:solidFill>
                  <a:schemeClr val="tx2"/>
                </a:solidFill>
                <a:latin typeface="Arial" panose="020B0604020202020204" pitchFamily="34" charset="0"/>
                <a:cs typeface="Arial" panose="020B0604020202020204" pitchFamily="34" charset="0"/>
              </a:defRPr>
            </a:lvl1pPr>
            <a:lvl2pPr marL="190070" indent="0">
              <a:buNone/>
              <a:defRPr sz="1360" b="1" i="1"/>
            </a:lvl2pPr>
            <a:lvl3pPr marL="380774" indent="0">
              <a:buNone/>
              <a:defRPr sz="1360" b="1" i="1"/>
            </a:lvl3pPr>
            <a:lvl4pPr marL="571476" indent="0">
              <a:buNone/>
              <a:defRPr sz="1360" b="1" i="1"/>
            </a:lvl4pPr>
            <a:lvl5pPr marL="762178" indent="0">
              <a:buNone/>
              <a:defRPr sz="1360" b="1" i="1"/>
            </a:lvl5pPr>
          </a:lstStyle>
          <a:p>
            <a:pPr lvl="0"/>
            <a:r>
              <a:rPr lang="en-US" noProof="0" dirty="0"/>
              <a:t>Click to add subtitle</a:t>
            </a:r>
          </a:p>
        </p:txBody>
      </p:sp>
      <p:sp>
        <p:nvSpPr>
          <p:cNvPr id="2" name="Slide Number Placeholder 1">
            <a:extLst>
              <a:ext uri="{FF2B5EF4-FFF2-40B4-BE49-F238E27FC236}">
                <a16:creationId xmlns:a16="http://schemas.microsoft.com/office/drawing/2014/main" id="{73A6C255-BDA5-438F-ABE0-562E66A015F3}"/>
              </a:ext>
            </a:extLst>
          </p:cNvPr>
          <p:cNvSpPr>
            <a:spLocks noGrp="1"/>
          </p:cNvSpPr>
          <p:nvPr>
            <p:ph type="sldNum" sz="quarter" idx="15"/>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227292659"/>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BAE8E02-A27A-45CD-81E9-AA017B095BB6}"/>
              </a:ext>
            </a:extLst>
          </p:cNvPr>
          <p:cNvSpPr>
            <a:spLocks noGrp="1" noChangeArrowheads="1"/>
          </p:cNvSpPr>
          <p:nvPr>
            <p:ph type="dt" sz="half" idx="10"/>
          </p:nvPr>
        </p:nvSpPr>
        <p:spPr>
          <a:ln/>
        </p:spPr>
        <p:txBody>
          <a:bodyPr/>
          <a:lstStyle>
            <a:lvl1pPr>
              <a:defRPr/>
            </a:lvl1pPr>
          </a:lstStyle>
          <a:p>
            <a:pPr>
              <a:defRPr/>
            </a:pPr>
            <a:fld id="{BF7D7BD5-F0A5-4AF1-BFE5-87BBAB35A4AA}" type="slidenum">
              <a:rPr lang="en-US" altLang="en-US"/>
              <a:pPr>
                <a:defRPr/>
              </a:pPr>
              <a:t>‹#›</a:t>
            </a:fld>
            <a:endParaRPr lang="en-US" altLang="en-US"/>
          </a:p>
        </p:txBody>
      </p:sp>
      <p:sp>
        <p:nvSpPr>
          <p:cNvPr id="3" name="Rectangle 5">
            <a:extLst>
              <a:ext uri="{FF2B5EF4-FFF2-40B4-BE49-F238E27FC236}">
                <a16:creationId xmlns:a16="http://schemas.microsoft.com/office/drawing/2014/main" id="{CA88E115-AE6D-491A-8194-6C80D70D75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5F3BACF-933A-40F5-9E39-71B150A5C347}"/>
              </a:ext>
            </a:extLst>
          </p:cNvPr>
          <p:cNvSpPr>
            <a:spLocks noGrp="1" noChangeArrowheads="1"/>
          </p:cNvSpPr>
          <p:nvPr>
            <p:ph type="sldNum" sz="quarter" idx="12"/>
          </p:nvPr>
        </p:nvSpPr>
        <p:spPr>
          <a:ln/>
        </p:spPr>
        <p:txBody>
          <a:bodyPr/>
          <a:lstStyle>
            <a:lvl1pPr>
              <a:defRPr/>
            </a:lvl1pPr>
          </a:lstStyle>
          <a:p>
            <a:pPr>
              <a:defRPr/>
            </a:pPr>
            <a:fld id="{762BAED6-E256-4119-923F-C463329E6688}" type="slidenum">
              <a:rPr lang="en-US" altLang="en-US"/>
              <a:pPr>
                <a:defRPr/>
              </a:pPr>
              <a:t>‹#›</a:t>
            </a:fld>
            <a:endParaRPr lang="en-US" altLang="en-US"/>
          </a:p>
        </p:txBody>
      </p:sp>
    </p:spTree>
    <p:extLst>
      <p:ext uri="{BB962C8B-B14F-4D97-AF65-F5344CB8AC3E}">
        <p14:creationId xmlns:p14="http://schemas.microsoft.com/office/powerpoint/2010/main" val="31423935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ECB367A-6C10-4E54-B9B6-98856822EBA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7434" y="48768"/>
            <a:ext cx="4358749" cy="6775704"/>
          </a:xfrm>
          <a:prstGeom prst="rect">
            <a:avLst/>
          </a:prstGeom>
        </p:spPr>
      </p:pic>
      <p:sp>
        <p:nvSpPr>
          <p:cNvPr id="3" name="Text Placeholder 2"/>
          <p:cNvSpPr>
            <a:spLocks noGrp="1"/>
          </p:cNvSpPr>
          <p:nvPr>
            <p:ph type="body" idx="1" hasCustomPrompt="1"/>
          </p:nvPr>
        </p:nvSpPr>
        <p:spPr>
          <a:xfrm>
            <a:off x="4388694" y="3725469"/>
            <a:ext cx="4354973" cy="1365504"/>
          </a:xfr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r">
              <a:buNone/>
              <a:defRPr lang="en-US" sz="1800" kern="0" cap="none" dirty="0">
                <a:solidFill>
                  <a:schemeClr val="tx2"/>
                </a:solidFill>
                <a:latin typeface="Arial" panose="020B0604020202020204" pitchFamily="34" charset="0"/>
                <a:ea typeface="+mj-ea"/>
                <a:cs typeface="+mj-cs"/>
              </a:defRPr>
            </a:lvl1pPr>
          </a:lstStyle>
          <a:p>
            <a:pPr lvl="0" algn="r">
              <a:spcBef>
                <a:spcPct val="0"/>
              </a:spcBef>
              <a:spcAft>
                <a:spcPct val="0"/>
              </a:spcAft>
            </a:pPr>
            <a:r>
              <a:rPr lang="en-US" dirty="0"/>
              <a:t>Click to edit master text styles</a:t>
            </a:r>
          </a:p>
        </p:txBody>
      </p:sp>
      <p:cxnSp>
        <p:nvCxnSpPr>
          <p:cNvPr id="6" name="Straight Connector 5">
            <a:extLst>
              <a:ext uri="{FF2B5EF4-FFF2-40B4-BE49-F238E27FC236}">
                <a16:creationId xmlns:a16="http://schemas.microsoft.com/office/drawing/2014/main" id="{B995BED7-C417-43FC-95FF-276D8CDC9ACD}"/>
              </a:ext>
            </a:extLst>
          </p:cNvPr>
          <p:cNvCxnSpPr>
            <a:cxnSpLocks/>
          </p:cNvCxnSpPr>
          <p:nvPr userDrawn="1"/>
        </p:nvCxnSpPr>
        <p:spPr>
          <a:xfrm>
            <a:off x="4384918" y="3479408"/>
            <a:ext cx="425855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itle 6"/>
          <p:cNvSpPr>
            <a:spLocks noGrp="1"/>
          </p:cNvSpPr>
          <p:nvPr>
            <p:ph type="title"/>
          </p:nvPr>
        </p:nvSpPr>
        <p:spPr>
          <a:xfrm>
            <a:off x="4384918" y="1969071"/>
            <a:ext cx="4358749" cy="1499616"/>
          </a:xfrm>
        </p:spPr>
        <p:txBody>
          <a:bodyPr anchor="b" anchorCtr="0"/>
          <a:lstStyle>
            <a:lvl1pPr algn="r">
              <a:defRPr sz="1800"/>
            </a:lvl1pPr>
          </a:lstStyle>
          <a:p>
            <a:r>
              <a:rPr lang="en-US" dirty="0"/>
              <a:t>Click to edit Master title style</a:t>
            </a:r>
          </a:p>
        </p:txBody>
      </p:sp>
      <p:sp>
        <p:nvSpPr>
          <p:cNvPr id="5" name="Slide Number Placeholder 4">
            <a:extLst>
              <a:ext uri="{FF2B5EF4-FFF2-40B4-BE49-F238E27FC236}">
                <a16:creationId xmlns:a16="http://schemas.microsoft.com/office/drawing/2014/main" id="{7EFEF3D3-C409-4AD0-A78E-1B2D081E460B}"/>
              </a:ext>
            </a:extLst>
          </p:cNvPr>
          <p:cNvSpPr>
            <a:spLocks noGrp="1"/>
          </p:cNvSpPr>
          <p:nvPr>
            <p:ph type="sldNum" sz="quarter" idx="10"/>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48352763"/>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4301" y="1651000"/>
            <a:ext cx="4114800" cy="4114800"/>
          </a:xfrm>
        </p:spPr>
        <p:txBody>
          <a:bodyPr/>
          <a:lstStyle>
            <a:lvl1pPr algn="l">
              <a:defRPr sz="1350"/>
            </a:lvl1pPr>
            <a:lvl2pPr algn="l">
              <a:defRPr sz="1200"/>
            </a:lvl2pPr>
            <a:lvl3pPr algn="l">
              <a:defRPr sz="1125"/>
            </a:lvl3pPr>
            <a:lvl4pPr algn="l">
              <a:defRPr sz="1050"/>
            </a:lvl4pPr>
            <a:lvl5pPr algn="l">
              <a:defRPr sz="1050"/>
            </a:lvl5pPr>
            <a:lvl6pPr>
              <a:defRPr sz="1219"/>
            </a:lvl6pPr>
            <a:lvl7pPr>
              <a:defRPr sz="1219"/>
            </a:lvl7pPr>
            <a:lvl8pPr>
              <a:defRPr sz="1219"/>
            </a:lvl8pPr>
            <a:lvl9pPr>
              <a:defRPr sz="121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Content Placeholder 3"/>
          <p:cNvSpPr>
            <a:spLocks noGrp="1"/>
          </p:cNvSpPr>
          <p:nvPr>
            <p:ph sz="half" idx="2"/>
          </p:nvPr>
        </p:nvSpPr>
        <p:spPr>
          <a:xfrm>
            <a:off x="4750101" y="1651000"/>
            <a:ext cx="4114800" cy="4114800"/>
          </a:xfrm>
        </p:spPr>
        <p:txBody>
          <a:bodyPr/>
          <a:lstStyle>
            <a:lvl1pPr>
              <a:defRPr sz="1350"/>
            </a:lvl1pPr>
            <a:lvl2pPr>
              <a:defRPr sz="1200"/>
            </a:lvl2pPr>
            <a:lvl3pPr>
              <a:defRPr sz="1125"/>
            </a:lvl3pPr>
            <a:lvl4pPr>
              <a:defRPr sz="1050"/>
            </a:lvl4pPr>
            <a:lvl5pPr>
              <a:defRPr sz="1050"/>
            </a:lvl5pPr>
            <a:lvl6pPr>
              <a:defRPr sz="1219"/>
            </a:lvl6pPr>
            <a:lvl7pPr>
              <a:defRPr sz="1219"/>
            </a:lvl7pPr>
            <a:lvl8pPr>
              <a:defRPr sz="1219"/>
            </a:lvl8pPr>
            <a:lvl9pPr>
              <a:defRPr sz="121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6" name="Text Placeholder 3">
            <a:extLst>
              <a:ext uri="{FF2B5EF4-FFF2-40B4-BE49-F238E27FC236}">
                <a16:creationId xmlns:a16="http://schemas.microsoft.com/office/drawing/2014/main" id="{FE0FD7A7-9D14-4996-A493-9B08BA638370}"/>
              </a:ext>
            </a:extLst>
          </p:cNvPr>
          <p:cNvSpPr>
            <a:spLocks noGrp="1"/>
          </p:cNvSpPr>
          <p:nvPr>
            <p:ph type="body" sz="quarter" idx="13" hasCustomPrompt="1"/>
          </p:nvPr>
        </p:nvSpPr>
        <p:spPr>
          <a:xfrm>
            <a:off x="266703" y="762001"/>
            <a:ext cx="7765169" cy="547695"/>
          </a:xfrm>
        </p:spPr>
        <p:txBody>
          <a:bodyPr/>
          <a:lstStyle>
            <a:lvl1pPr marL="0" indent="0">
              <a:buNone/>
              <a:defRPr sz="1500" b="0" i="0">
                <a:solidFill>
                  <a:schemeClr val="tx2"/>
                </a:solidFill>
                <a:latin typeface="Arial" panose="020B0604020202020204" pitchFamily="34" charset="0"/>
                <a:cs typeface="Arial" panose="020B0604020202020204" pitchFamily="34" charset="0"/>
              </a:defRPr>
            </a:lvl1pPr>
            <a:lvl2pPr marL="190070" indent="0">
              <a:buNone/>
              <a:defRPr sz="1360" b="1" i="1"/>
            </a:lvl2pPr>
            <a:lvl3pPr marL="380774" indent="0">
              <a:buNone/>
              <a:defRPr sz="1360" b="1" i="1"/>
            </a:lvl3pPr>
            <a:lvl4pPr marL="571476" indent="0">
              <a:buNone/>
              <a:defRPr sz="1360" b="1" i="1"/>
            </a:lvl4pPr>
            <a:lvl5pPr marL="762178" indent="0">
              <a:buNone/>
              <a:defRPr sz="1360" b="1" i="1"/>
            </a:lvl5pPr>
          </a:lstStyle>
          <a:p>
            <a:pPr lvl="0"/>
            <a:r>
              <a:rPr lang="en-US" noProof="0" dirty="0"/>
              <a:t>Click to add subtitle</a:t>
            </a:r>
          </a:p>
        </p:txBody>
      </p:sp>
      <p:sp>
        <p:nvSpPr>
          <p:cNvPr id="7" name="Text Placeholder 6">
            <a:extLst>
              <a:ext uri="{FF2B5EF4-FFF2-40B4-BE49-F238E27FC236}">
                <a16:creationId xmlns:a16="http://schemas.microsoft.com/office/drawing/2014/main" id="{075C0D0D-3573-47D0-932B-DC1796C024F6}"/>
              </a:ext>
            </a:extLst>
          </p:cNvPr>
          <p:cNvSpPr>
            <a:spLocks noGrp="1"/>
          </p:cNvSpPr>
          <p:nvPr>
            <p:ph type="body" sz="quarter" idx="12" hasCustomPrompt="1"/>
          </p:nvPr>
        </p:nvSpPr>
        <p:spPr>
          <a:xfrm>
            <a:off x="254301" y="6131327"/>
            <a:ext cx="6001996" cy="459401"/>
          </a:xfrm>
        </p:spPr>
        <p:txBody>
          <a:bodyPr anchor="b"/>
          <a:lstStyle>
            <a:lvl1pPr marL="0" indent="0" algn="l">
              <a:spcAft>
                <a:spcPts val="0"/>
              </a:spcAft>
              <a:buNone/>
              <a:defRPr sz="525" b="1">
                <a:solidFill>
                  <a:srgbClr val="545454"/>
                </a:solidFill>
              </a:defRPr>
            </a:lvl1pPr>
            <a:lvl2pPr marL="109385" indent="0">
              <a:spcAft>
                <a:spcPts val="0"/>
              </a:spcAft>
              <a:buNone/>
              <a:defRPr sz="563"/>
            </a:lvl2pPr>
            <a:lvl3pPr marL="254490" indent="0">
              <a:spcAft>
                <a:spcPts val="0"/>
              </a:spcAft>
              <a:buNone/>
              <a:defRPr sz="563"/>
            </a:lvl3pPr>
            <a:lvl4pPr marL="381736" indent="0">
              <a:spcAft>
                <a:spcPts val="0"/>
              </a:spcAft>
              <a:buNone/>
              <a:defRPr sz="563"/>
            </a:lvl4pPr>
            <a:lvl5pPr marL="540233" indent="0">
              <a:spcAft>
                <a:spcPts val="0"/>
              </a:spcAft>
              <a:buNone/>
              <a:defRPr sz="563"/>
            </a:lvl5pPr>
          </a:lstStyle>
          <a:p>
            <a:pPr lvl="0"/>
            <a:r>
              <a:rPr lang="en-US" dirty="0"/>
              <a:t>Footnotes or SOURCE:</a:t>
            </a:r>
            <a:endParaRPr lang="en-GB" dirty="0"/>
          </a:p>
        </p:txBody>
      </p:sp>
      <p:sp>
        <p:nvSpPr>
          <p:cNvPr id="2" name="Slide Number Placeholder 1">
            <a:extLst>
              <a:ext uri="{FF2B5EF4-FFF2-40B4-BE49-F238E27FC236}">
                <a16:creationId xmlns:a16="http://schemas.microsoft.com/office/drawing/2014/main" id="{463FC80A-BF27-477C-80E9-58A69E96E88B}"/>
              </a:ext>
            </a:extLst>
          </p:cNvPr>
          <p:cNvSpPr>
            <a:spLocks noGrp="1"/>
          </p:cNvSpPr>
          <p:nvPr>
            <p:ph type="sldNum" sz="quarter" idx="14"/>
          </p:nvPr>
        </p:nvSpPr>
        <p:spPr/>
        <p:txBody>
          <a:bodyPr/>
          <a:lstStyle/>
          <a:p>
            <a:fld id="{8C78FA55-7D5B-4EB1-8E6A-286A9D480825}" type="slidenum">
              <a:rPr lang="en-CA" smtClean="0"/>
              <a:pPr/>
              <a:t>‹#›</a:t>
            </a:fld>
            <a:endParaRPr lang="en-CA"/>
          </a:p>
        </p:txBody>
      </p:sp>
    </p:spTree>
    <p:extLst>
      <p:ext uri="{BB962C8B-B14F-4D97-AF65-F5344CB8AC3E}">
        <p14:creationId xmlns:p14="http://schemas.microsoft.com/office/powerpoint/2010/main" val="1036940466"/>
      </p:ext>
    </p:extLst>
  </p:cSld>
  <p:clrMapOvr>
    <a:masterClrMapping/>
  </p:clrMapOvr>
  <p:transition>
    <p:fade/>
  </p:transition>
  <p:extLst>
    <p:ext uri="{DCECCB84-F9BA-43D5-87BE-67443E8EF086}">
      <p15:sldGuideLst xmlns:p15="http://schemas.microsoft.com/office/powerpoint/2012/main">
        <p15:guide id="1" pos="122"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18" Type="http://schemas.openxmlformats.org/officeDocument/2006/relationships/slideLayout" Target="../slideLayouts/slideLayout53.xml"/><Relationship Id="rId26" Type="http://schemas.openxmlformats.org/officeDocument/2006/relationships/slideLayout" Target="../slideLayouts/slideLayout61.xml"/><Relationship Id="rId3" Type="http://schemas.openxmlformats.org/officeDocument/2006/relationships/slideLayout" Target="../slideLayouts/slideLayout38.xml"/><Relationship Id="rId21" Type="http://schemas.openxmlformats.org/officeDocument/2006/relationships/slideLayout" Target="../slideLayouts/slideLayout56.xml"/><Relationship Id="rId34" Type="http://schemas.openxmlformats.org/officeDocument/2006/relationships/slideLayout" Target="../slideLayouts/slideLayout69.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17" Type="http://schemas.openxmlformats.org/officeDocument/2006/relationships/slideLayout" Target="../slideLayouts/slideLayout52.xml"/><Relationship Id="rId25" Type="http://schemas.openxmlformats.org/officeDocument/2006/relationships/slideLayout" Target="../slideLayouts/slideLayout60.xml"/><Relationship Id="rId33" Type="http://schemas.openxmlformats.org/officeDocument/2006/relationships/slideLayout" Target="../slideLayouts/slideLayout68.xml"/><Relationship Id="rId2" Type="http://schemas.openxmlformats.org/officeDocument/2006/relationships/slideLayout" Target="../slideLayouts/slideLayout37.xml"/><Relationship Id="rId16" Type="http://schemas.openxmlformats.org/officeDocument/2006/relationships/slideLayout" Target="../slideLayouts/slideLayout51.xml"/><Relationship Id="rId20" Type="http://schemas.openxmlformats.org/officeDocument/2006/relationships/slideLayout" Target="../slideLayouts/slideLayout55.xml"/><Relationship Id="rId29" Type="http://schemas.openxmlformats.org/officeDocument/2006/relationships/slideLayout" Target="../slideLayouts/slideLayout64.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24" Type="http://schemas.openxmlformats.org/officeDocument/2006/relationships/slideLayout" Target="../slideLayouts/slideLayout59.xml"/><Relationship Id="rId32" Type="http://schemas.openxmlformats.org/officeDocument/2006/relationships/slideLayout" Target="../slideLayouts/slideLayout67.xml"/><Relationship Id="rId5" Type="http://schemas.openxmlformats.org/officeDocument/2006/relationships/slideLayout" Target="../slideLayouts/slideLayout40.xml"/><Relationship Id="rId15" Type="http://schemas.openxmlformats.org/officeDocument/2006/relationships/slideLayout" Target="../slideLayouts/slideLayout50.xml"/><Relationship Id="rId23" Type="http://schemas.openxmlformats.org/officeDocument/2006/relationships/slideLayout" Target="../slideLayouts/slideLayout58.xml"/><Relationship Id="rId28" Type="http://schemas.openxmlformats.org/officeDocument/2006/relationships/slideLayout" Target="../slideLayouts/slideLayout63.xml"/><Relationship Id="rId36" Type="http://schemas.openxmlformats.org/officeDocument/2006/relationships/theme" Target="../theme/theme2.xml"/><Relationship Id="rId10" Type="http://schemas.openxmlformats.org/officeDocument/2006/relationships/slideLayout" Target="../slideLayouts/slideLayout45.xml"/><Relationship Id="rId19" Type="http://schemas.openxmlformats.org/officeDocument/2006/relationships/slideLayout" Target="../slideLayouts/slideLayout54.xml"/><Relationship Id="rId31" Type="http://schemas.openxmlformats.org/officeDocument/2006/relationships/slideLayout" Target="../slideLayouts/slideLayout66.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slideLayout" Target="../slideLayouts/slideLayout49.xml"/><Relationship Id="rId22" Type="http://schemas.openxmlformats.org/officeDocument/2006/relationships/slideLayout" Target="../slideLayouts/slideLayout57.xml"/><Relationship Id="rId27" Type="http://schemas.openxmlformats.org/officeDocument/2006/relationships/slideLayout" Target="../slideLayouts/slideLayout62.xml"/><Relationship Id="rId30" Type="http://schemas.openxmlformats.org/officeDocument/2006/relationships/slideLayout" Target="../slideLayouts/slideLayout65.xml"/><Relationship Id="rId35" Type="http://schemas.openxmlformats.org/officeDocument/2006/relationships/slideLayout" Target="../slideLayouts/slideLayout7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Slide Number Placeholder 5">
            <a:extLst>
              <a:ext uri="{FF2B5EF4-FFF2-40B4-BE49-F238E27FC236}">
                <a16:creationId xmlns:a16="http://schemas.microsoft.com/office/drawing/2014/main" id="{20A33094-4303-457E-AAF0-578AD1B2A044}"/>
              </a:ext>
            </a:extLst>
          </p:cNvPr>
          <p:cNvSpPr>
            <a:spLocks noGrp="1"/>
          </p:cNvSpPr>
          <p:nvPr>
            <p:ph type="sldNum" sz="quarter" idx="4"/>
          </p:nvPr>
        </p:nvSpPr>
        <p:spPr>
          <a:xfrm>
            <a:off x="8001000" y="6356353"/>
            <a:ext cx="876300" cy="365125"/>
          </a:xfrm>
          <a:prstGeom prst="rect">
            <a:avLst/>
          </a:prstGeom>
        </p:spPr>
        <p:txBody>
          <a:bodyPr vert="horz" lIns="91440" tIns="45720" rIns="91440" bIns="45720" rtlCol="0" anchor="ctr"/>
          <a:lstStyle>
            <a:lvl1pPr algn="r">
              <a:defRPr sz="900">
                <a:solidFill>
                  <a:schemeClr val="tx1">
                    <a:tint val="75000"/>
                  </a:schemeClr>
                </a:solidFill>
                <a:latin typeface="+mn-lt"/>
              </a:defRPr>
            </a:lvl1pPr>
          </a:lstStyle>
          <a:p>
            <a:fld id="{8C78FA55-7D5B-4EB1-8E6A-286A9D480825}" type="slidenum">
              <a:rPr lang="en-CA" smtClean="0"/>
              <a:pPr/>
              <a:t>‹#›</a:t>
            </a:fld>
            <a:endParaRPr lang="en-CA"/>
          </a:p>
        </p:txBody>
      </p:sp>
      <p:sp>
        <p:nvSpPr>
          <p:cNvPr id="1026" name="Rectangle 2"/>
          <p:cNvSpPr>
            <a:spLocks noGrp="1" noChangeArrowheads="1"/>
          </p:cNvSpPr>
          <p:nvPr>
            <p:ph type="title"/>
          </p:nvPr>
        </p:nvSpPr>
        <p:spPr bwMode="auto">
          <a:xfrm>
            <a:off x="266702" y="338869"/>
            <a:ext cx="7758735" cy="575533"/>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266700" y="1371600"/>
            <a:ext cx="8610600" cy="4781648"/>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5" name="Group 4">
            <a:extLst>
              <a:ext uri="{FF2B5EF4-FFF2-40B4-BE49-F238E27FC236}">
                <a16:creationId xmlns:a16="http://schemas.microsoft.com/office/drawing/2014/main" id="{5708BA50-3CD8-4966-972B-7F799E6B7E7A}"/>
              </a:ext>
            </a:extLst>
          </p:cNvPr>
          <p:cNvGrpSpPr>
            <a:grpSpLocks/>
          </p:cNvGrpSpPr>
          <p:nvPr userDrawn="1"/>
        </p:nvGrpSpPr>
        <p:grpSpPr bwMode="auto">
          <a:xfrm>
            <a:off x="8184095" y="321833"/>
            <a:ext cx="683592" cy="685800"/>
            <a:chOff x="4349" y="2332"/>
            <a:chExt cx="517" cy="520"/>
          </a:xfrm>
        </p:grpSpPr>
        <p:sp>
          <p:nvSpPr>
            <p:cNvPr id="7" name="Oval 5">
              <a:extLst>
                <a:ext uri="{FF2B5EF4-FFF2-40B4-BE49-F238E27FC236}">
                  <a16:creationId xmlns:a16="http://schemas.microsoft.com/office/drawing/2014/main" id="{87342437-2E6C-4639-B5D0-7608919AA8A9}"/>
                </a:ext>
              </a:extLst>
            </p:cNvPr>
            <p:cNvSpPr>
              <a:spLocks noChangeArrowheads="1"/>
            </p:cNvSpPr>
            <p:nvPr userDrawn="1"/>
          </p:nvSpPr>
          <p:spPr bwMode="auto">
            <a:xfrm>
              <a:off x="4349" y="2332"/>
              <a:ext cx="517" cy="520"/>
            </a:xfrm>
            <a:prstGeom prst="ellipse">
              <a:avLst/>
            </a:prstGeom>
            <a:solidFill>
              <a:srgbClr val="E6E6E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996"/>
            </a:p>
          </p:txBody>
        </p:sp>
        <p:sp>
          <p:nvSpPr>
            <p:cNvPr id="8" name="Freeform 6">
              <a:extLst>
                <a:ext uri="{FF2B5EF4-FFF2-40B4-BE49-F238E27FC236}">
                  <a16:creationId xmlns:a16="http://schemas.microsoft.com/office/drawing/2014/main" id="{B0C18C21-1575-450B-B85E-798EDD5557C1}"/>
                </a:ext>
              </a:extLst>
            </p:cNvPr>
            <p:cNvSpPr>
              <a:spLocks/>
            </p:cNvSpPr>
            <p:nvPr userDrawn="1"/>
          </p:nvSpPr>
          <p:spPr bwMode="auto">
            <a:xfrm>
              <a:off x="4469" y="2441"/>
              <a:ext cx="254" cy="257"/>
            </a:xfrm>
            <a:custGeom>
              <a:avLst/>
              <a:gdLst>
                <a:gd name="T0" fmla="*/ 168 w 168"/>
                <a:gd name="T1" fmla="*/ 0 h 169"/>
                <a:gd name="T2" fmla="*/ 24 w 168"/>
                <a:gd name="T3" fmla="*/ 169 h 169"/>
                <a:gd name="T4" fmla="*/ 29 w 168"/>
                <a:gd name="T5" fmla="*/ 70 h 169"/>
                <a:gd name="T6" fmla="*/ 168 w 168"/>
                <a:gd name="T7" fmla="*/ 0 h 169"/>
              </a:gdLst>
              <a:ahLst/>
              <a:cxnLst>
                <a:cxn ang="0">
                  <a:pos x="T0" y="T1"/>
                </a:cxn>
                <a:cxn ang="0">
                  <a:pos x="T2" y="T3"/>
                </a:cxn>
                <a:cxn ang="0">
                  <a:pos x="T4" y="T5"/>
                </a:cxn>
                <a:cxn ang="0">
                  <a:pos x="T6" y="T7"/>
                </a:cxn>
              </a:cxnLst>
              <a:rect l="0" t="0" r="r" b="b"/>
              <a:pathLst>
                <a:path w="168" h="169">
                  <a:moveTo>
                    <a:pt x="168" y="0"/>
                  </a:moveTo>
                  <a:cubicBezTo>
                    <a:pt x="141" y="90"/>
                    <a:pt x="34" y="97"/>
                    <a:pt x="24" y="169"/>
                  </a:cubicBezTo>
                  <a:cubicBezTo>
                    <a:pt x="7" y="141"/>
                    <a:pt x="0" y="106"/>
                    <a:pt x="29" y="70"/>
                  </a:cubicBezTo>
                  <a:cubicBezTo>
                    <a:pt x="62" y="30"/>
                    <a:pt x="110" y="50"/>
                    <a:pt x="168" y="0"/>
                  </a:cubicBezTo>
                  <a:close/>
                </a:path>
              </a:pathLst>
            </a:custGeom>
            <a:solidFill>
              <a:srgbClr val="42536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996"/>
            </a:p>
          </p:txBody>
        </p:sp>
        <p:sp>
          <p:nvSpPr>
            <p:cNvPr id="9" name="Freeform 7">
              <a:extLst>
                <a:ext uri="{FF2B5EF4-FFF2-40B4-BE49-F238E27FC236}">
                  <a16:creationId xmlns:a16="http://schemas.microsoft.com/office/drawing/2014/main" id="{9AEA0346-689B-4BFD-904B-24C4D443ADDA}"/>
                </a:ext>
              </a:extLst>
            </p:cNvPr>
            <p:cNvSpPr>
              <a:spLocks/>
            </p:cNvSpPr>
            <p:nvPr userDrawn="1"/>
          </p:nvSpPr>
          <p:spPr bwMode="auto">
            <a:xfrm>
              <a:off x="4513" y="2455"/>
              <a:ext cx="245" cy="288"/>
            </a:xfrm>
            <a:custGeom>
              <a:avLst/>
              <a:gdLst>
                <a:gd name="T0" fmla="*/ 142 w 162"/>
                <a:gd name="T1" fmla="*/ 0 h 189"/>
                <a:gd name="T2" fmla="*/ 30 w 162"/>
                <a:gd name="T3" fmla="*/ 171 h 189"/>
                <a:gd name="T4" fmla="*/ 0 w 162"/>
                <a:gd name="T5" fmla="*/ 189 h 189"/>
                <a:gd name="T6" fmla="*/ 142 w 162"/>
                <a:gd name="T7" fmla="*/ 0 h 189"/>
              </a:gdLst>
              <a:ahLst/>
              <a:cxnLst>
                <a:cxn ang="0">
                  <a:pos x="T0" y="T1"/>
                </a:cxn>
                <a:cxn ang="0">
                  <a:pos x="T2" y="T3"/>
                </a:cxn>
                <a:cxn ang="0">
                  <a:pos x="T4" y="T5"/>
                </a:cxn>
                <a:cxn ang="0">
                  <a:pos x="T6" y="T7"/>
                </a:cxn>
              </a:cxnLst>
              <a:rect l="0" t="0" r="r" b="b"/>
              <a:pathLst>
                <a:path w="162" h="189">
                  <a:moveTo>
                    <a:pt x="142" y="0"/>
                  </a:moveTo>
                  <a:cubicBezTo>
                    <a:pt x="162" y="132"/>
                    <a:pt x="97" y="186"/>
                    <a:pt x="30" y="171"/>
                  </a:cubicBezTo>
                  <a:cubicBezTo>
                    <a:pt x="16" y="168"/>
                    <a:pt x="8" y="177"/>
                    <a:pt x="0" y="189"/>
                  </a:cubicBezTo>
                  <a:cubicBezTo>
                    <a:pt x="12" y="93"/>
                    <a:pt x="120" y="83"/>
                    <a:pt x="142" y="0"/>
                  </a:cubicBezTo>
                  <a:close/>
                </a:path>
              </a:pathLst>
            </a:custGeom>
            <a:solidFill>
              <a:srgbClr val="7A97A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996"/>
            </a:p>
          </p:txBody>
        </p:sp>
      </p:grpSp>
    </p:spTree>
    <p:extLst>
      <p:ext uri="{BB962C8B-B14F-4D97-AF65-F5344CB8AC3E}">
        <p14:creationId xmlns:p14="http://schemas.microsoft.com/office/powerpoint/2010/main" val="1460776970"/>
      </p:ext>
    </p:extLst>
  </p:cSld>
  <p:clrMap bg1="dk1" tx1="lt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729" r:id="rId34"/>
    <p:sldLayoutId id="2147483732" r:id="rId35"/>
  </p:sldLayoutIdLst>
  <p:transition>
    <p:fade/>
  </p:transition>
  <p:hf hdr="0" ftr="0" dt="0"/>
  <p:txStyles>
    <p:titleStyle>
      <a:lvl1pPr algn="l" rtl="0" fontAlgn="base">
        <a:spcBef>
          <a:spcPct val="0"/>
        </a:spcBef>
        <a:spcAft>
          <a:spcPct val="0"/>
        </a:spcAft>
        <a:defRPr sz="1650" b="0">
          <a:solidFill>
            <a:schemeClr val="tx1"/>
          </a:solidFill>
          <a:latin typeface="+mj-lt"/>
          <a:ea typeface="+mj-ea"/>
          <a:cs typeface="+mj-cs"/>
        </a:defRPr>
      </a:lvl1pPr>
      <a:lvl2pPr algn="ctr" rtl="0" fontAlgn="base">
        <a:spcBef>
          <a:spcPct val="0"/>
        </a:spcBef>
        <a:spcAft>
          <a:spcPct val="0"/>
        </a:spcAft>
        <a:defRPr sz="2391" b="1">
          <a:solidFill>
            <a:schemeClr val="tx2"/>
          </a:solidFill>
          <a:latin typeface="Arial" pitchFamily="34" charset="0"/>
        </a:defRPr>
      </a:lvl2pPr>
      <a:lvl3pPr algn="ctr" rtl="0" fontAlgn="base">
        <a:spcBef>
          <a:spcPct val="0"/>
        </a:spcBef>
        <a:spcAft>
          <a:spcPct val="0"/>
        </a:spcAft>
        <a:defRPr sz="2391" b="1">
          <a:solidFill>
            <a:schemeClr val="tx2"/>
          </a:solidFill>
          <a:latin typeface="Arial" pitchFamily="34" charset="0"/>
        </a:defRPr>
      </a:lvl3pPr>
      <a:lvl4pPr algn="ctr" rtl="0" fontAlgn="base">
        <a:spcBef>
          <a:spcPct val="0"/>
        </a:spcBef>
        <a:spcAft>
          <a:spcPct val="0"/>
        </a:spcAft>
        <a:defRPr sz="2391" b="1">
          <a:solidFill>
            <a:schemeClr val="tx2"/>
          </a:solidFill>
          <a:latin typeface="Arial" pitchFamily="34" charset="0"/>
        </a:defRPr>
      </a:lvl4pPr>
      <a:lvl5pPr algn="ctr" rtl="0" fontAlgn="base">
        <a:spcBef>
          <a:spcPct val="0"/>
        </a:spcBef>
        <a:spcAft>
          <a:spcPct val="0"/>
        </a:spcAft>
        <a:defRPr sz="2391" b="1">
          <a:solidFill>
            <a:schemeClr val="tx2"/>
          </a:solidFill>
          <a:latin typeface="Arial" pitchFamily="34" charset="0"/>
        </a:defRPr>
      </a:lvl5pPr>
      <a:lvl6pPr marL="306138" algn="ctr" rtl="0" fontAlgn="base">
        <a:spcBef>
          <a:spcPct val="0"/>
        </a:spcBef>
        <a:spcAft>
          <a:spcPct val="0"/>
        </a:spcAft>
        <a:defRPr sz="2391" b="1">
          <a:solidFill>
            <a:schemeClr val="tx2"/>
          </a:solidFill>
          <a:latin typeface="Arial" pitchFamily="34" charset="0"/>
        </a:defRPr>
      </a:lvl6pPr>
      <a:lvl7pPr marL="612276" algn="ctr" rtl="0" fontAlgn="base">
        <a:spcBef>
          <a:spcPct val="0"/>
        </a:spcBef>
        <a:spcAft>
          <a:spcPct val="0"/>
        </a:spcAft>
        <a:defRPr sz="2391" b="1">
          <a:solidFill>
            <a:schemeClr val="tx2"/>
          </a:solidFill>
          <a:latin typeface="Arial" pitchFamily="34" charset="0"/>
        </a:defRPr>
      </a:lvl7pPr>
      <a:lvl8pPr marL="918414" algn="ctr" rtl="0" fontAlgn="base">
        <a:spcBef>
          <a:spcPct val="0"/>
        </a:spcBef>
        <a:spcAft>
          <a:spcPct val="0"/>
        </a:spcAft>
        <a:defRPr sz="2391" b="1">
          <a:solidFill>
            <a:schemeClr val="tx2"/>
          </a:solidFill>
          <a:latin typeface="Arial" pitchFamily="34" charset="0"/>
        </a:defRPr>
      </a:lvl8pPr>
      <a:lvl9pPr marL="1224551" algn="ctr" rtl="0" fontAlgn="base">
        <a:spcBef>
          <a:spcPct val="0"/>
        </a:spcBef>
        <a:spcAft>
          <a:spcPct val="0"/>
        </a:spcAft>
        <a:defRPr sz="2391" b="1">
          <a:solidFill>
            <a:schemeClr val="tx2"/>
          </a:solidFill>
          <a:latin typeface="Arial" pitchFamily="34" charset="0"/>
        </a:defRPr>
      </a:lvl9pPr>
    </p:titleStyle>
    <p:bodyStyle>
      <a:lvl1pPr marL="229604" indent="-229604" algn="l" rtl="0" fontAlgn="base">
        <a:spcBef>
          <a:spcPts val="450"/>
        </a:spcBef>
        <a:spcAft>
          <a:spcPts val="600"/>
        </a:spcAft>
        <a:buClr>
          <a:schemeClr val="tx2">
            <a:lumMod val="50000"/>
          </a:schemeClr>
        </a:buClr>
        <a:buSzPct val="98000"/>
        <a:buChar char="•"/>
        <a:defRPr sz="1500" b="0">
          <a:solidFill>
            <a:srgbClr val="6E6E6E"/>
          </a:solidFill>
          <a:latin typeface="+mn-lt"/>
          <a:ea typeface="+mn-ea"/>
          <a:cs typeface="+mn-cs"/>
        </a:defRPr>
      </a:lvl1pPr>
      <a:lvl2pPr marL="497474" indent="-191336" algn="l" rtl="0" fontAlgn="base">
        <a:spcBef>
          <a:spcPts val="450"/>
        </a:spcBef>
        <a:spcAft>
          <a:spcPts val="600"/>
        </a:spcAft>
        <a:buClr>
          <a:schemeClr val="tx2">
            <a:lumMod val="50000"/>
          </a:schemeClr>
        </a:buClr>
        <a:buSzPct val="98000"/>
        <a:buChar char="•"/>
        <a:defRPr sz="1500" b="0">
          <a:solidFill>
            <a:srgbClr val="6E6E6E"/>
          </a:solidFill>
          <a:latin typeface="+mn-lt"/>
        </a:defRPr>
      </a:lvl2pPr>
      <a:lvl3pPr marL="765345" indent="-153069" algn="l" rtl="0" fontAlgn="base">
        <a:spcBef>
          <a:spcPts val="450"/>
        </a:spcBef>
        <a:spcAft>
          <a:spcPts val="600"/>
        </a:spcAft>
        <a:buClr>
          <a:schemeClr val="tx2">
            <a:lumMod val="50000"/>
          </a:schemeClr>
        </a:buClr>
        <a:buSzPct val="98000"/>
        <a:buChar char="•"/>
        <a:defRPr sz="1350" b="0">
          <a:solidFill>
            <a:srgbClr val="6E6E6E"/>
          </a:solidFill>
          <a:latin typeface="+mn-lt"/>
        </a:defRPr>
      </a:lvl3pPr>
      <a:lvl4pPr marL="1071482" indent="-153069" algn="l" rtl="0" fontAlgn="base">
        <a:spcBef>
          <a:spcPts val="450"/>
        </a:spcBef>
        <a:spcAft>
          <a:spcPts val="600"/>
        </a:spcAft>
        <a:buClr>
          <a:schemeClr val="tx2">
            <a:lumMod val="50000"/>
          </a:schemeClr>
        </a:buClr>
        <a:buSzPct val="98000"/>
        <a:buChar char="•"/>
        <a:defRPr sz="1200" b="0">
          <a:solidFill>
            <a:srgbClr val="6E6E6E"/>
          </a:solidFill>
          <a:latin typeface="+mn-lt"/>
        </a:defRPr>
      </a:lvl4pPr>
      <a:lvl5pPr marL="1377620" indent="-153069" algn="l" rtl="0" fontAlgn="base">
        <a:spcBef>
          <a:spcPts val="450"/>
        </a:spcBef>
        <a:spcAft>
          <a:spcPts val="600"/>
        </a:spcAft>
        <a:buClr>
          <a:schemeClr val="tx2">
            <a:lumMod val="50000"/>
          </a:schemeClr>
        </a:buClr>
        <a:buSzPct val="98000"/>
        <a:buChar char="•"/>
        <a:defRPr sz="1200" b="0">
          <a:solidFill>
            <a:srgbClr val="6E6E6E"/>
          </a:solidFill>
          <a:latin typeface="+mn-lt"/>
        </a:defRPr>
      </a:lvl5pPr>
      <a:lvl6pPr marL="1683758" indent="-153069" algn="l" rtl="0" fontAlgn="base">
        <a:spcBef>
          <a:spcPct val="35000"/>
        </a:spcBef>
        <a:spcAft>
          <a:spcPct val="20000"/>
        </a:spcAft>
        <a:buClr>
          <a:schemeClr val="tx1"/>
        </a:buClr>
        <a:buSzPct val="120000"/>
        <a:buChar char="•"/>
        <a:defRPr b="1">
          <a:solidFill>
            <a:schemeClr val="tx1"/>
          </a:solidFill>
          <a:latin typeface="+mn-lt"/>
        </a:defRPr>
      </a:lvl6pPr>
      <a:lvl7pPr marL="1989896" indent="-153069" algn="l" rtl="0" fontAlgn="base">
        <a:spcBef>
          <a:spcPct val="35000"/>
        </a:spcBef>
        <a:spcAft>
          <a:spcPct val="20000"/>
        </a:spcAft>
        <a:buClr>
          <a:schemeClr val="tx1"/>
        </a:buClr>
        <a:buSzPct val="120000"/>
        <a:buChar char="•"/>
        <a:defRPr b="1">
          <a:solidFill>
            <a:schemeClr val="tx1"/>
          </a:solidFill>
          <a:latin typeface="+mn-lt"/>
        </a:defRPr>
      </a:lvl7pPr>
      <a:lvl8pPr marL="2296034" indent="-153069" algn="l" rtl="0" fontAlgn="base">
        <a:spcBef>
          <a:spcPct val="35000"/>
        </a:spcBef>
        <a:spcAft>
          <a:spcPct val="20000"/>
        </a:spcAft>
        <a:buClr>
          <a:schemeClr val="tx1"/>
        </a:buClr>
        <a:buSzPct val="120000"/>
        <a:buChar char="•"/>
        <a:defRPr b="1">
          <a:solidFill>
            <a:schemeClr val="tx1"/>
          </a:solidFill>
          <a:latin typeface="+mn-lt"/>
        </a:defRPr>
      </a:lvl8pPr>
      <a:lvl9pPr marL="2602171" indent="-153069" algn="l" rtl="0" fontAlgn="base">
        <a:spcBef>
          <a:spcPct val="35000"/>
        </a:spcBef>
        <a:spcAft>
          <a:spcPct val="20000"/>
        </a:spcAft>
        <a:buClr>
          <a:schemeClr val="tx1"/>
        </a:buClr>
        <a:buSzPct val="120000"/>
        <a:buChar char="•"/>
        <a:defRPr b="1">
          <a:solidFill>
            <a:schemeClr val="tx1"/>
          </a:solidFill>
          <a:latin typeface="+mn-lt"/>
        </a:defRPr>
      </a:lvl9pPr>
    </p:bodyStyle>
    <p:otherStyle>
      <a:defPPr>
        <a:defRPr lang="en-US"/>
      </a:defPPr>
      <a:lvl1pPr marL="0" algn="l" defTabSz="612276" rtl="0" eaLnBrk="1" latinLnBrk="0" hangingPunct="1">
        <a:defRPr sz="1219" kern="1200">
          <a:solidFill>
            <a:schemeClr val="tx1"/>
          </a:solidFill>
          <a:latin typeface="+mn-lt"/>
          <a:ea typeface="+mn-ea"/>
          <a:cs typeface="+mn-cs"/>
        </a:defRPr>
      </a:lvl1pPr>
      <a:lvl2pPr marL="306138" algn="l" defTabSz="612276" rtl="0" eaLnBrk="1" latinLnBrk="0" hangingPunct="1">
        <a:defRPr sz="1219" kern="1200">
          <a:solidFill>
            <a:schemeClr val="tx1"/>
          </a:solidFill>
          <a:latin typeface="+mn-lt"/>
          <a:ea typeface="+mn-ea"/>
          <a:cs typeface="+mn-cs"/>
        </a:defRPr>
      </a:lvl2pPr>
      <a:lvl3pPr marL="612276" algn="l" defTabSz="612276" rtl="0" eaLnBrk="1" latinLnBrk="0" hangingPunct="1">
        <a:defRPr sz="1219" kern="1200">
          <a:solidFill>
            <a:schemeClr val="tx1"/>
          </a:solidFill>
          <a:latin typeface="+mn-lt"/>
          <a:ea typeface="+mn-ea"/>
          <a:cs typeface="+mn-cs"/>
        </a:defRPr>
      </a:lvl3pPr>
      <a:lvl4pPr marL="918414" algn="l" defTabSz="612276" rtl="0" eaLnBrk="1" latinLnBrk="0" hangingPunct="1">
        <a:defRPr sz="1219" kern="1200">
          <a:solidFill>
            <a:schemeClr val="tx1"/>
          </a:solidFill>
          <a:latin typeface="+mn-lt"/>
          <a:ea typeface="+mn-ea"/>
          <a:cs typeface="+mn-cs"/>
        </a:defRPr>
      </a:lvl4pPr>
      <a:lvl5pPr marL="1224551" algn="l" defTabSz="612276" rtl="0" eaLnBrk="1" latinLnBrk="0" hangingPunct="1">
        <a:defRPr sz="1219" kern="1200">
          <a:solidFill>
            <a:schemeClr val="tx1"/>
          </a:solidFill>
          <a:latin typeface="+mn-lt"/>
          <a:ea typeface="+mn-ea"/>
          <a:cs typeface="+mn-cs"/>
        </a:defRPr>
      </a:lvl5pPr>
      <a:lvl6pPr marL="1530689" algn="l" defTabSz="612276" rtl="0" eaLnBrk="1" latinLnBrk="0" hangingPunct="1">
        <a:defRPr sz="1219" kern="1200">
          <a:solidFill>
            <a:schemeClr val="tx1"/>
          </a:solidFill>
          <a:latin typeface="+mn-lt"/>
          <a:ea typeface="+mn-ea"/>
          <a:cs typeface="+mn-cs"/>
        </a:defRPr>
      </a:lvl6pPr>
      <a:lvl7pPr marL="1836826" algn="l" defTabSz="612276" rtl="0" eaLnBrk="1" latinLnBrk="0" hangingPunct="1">
        <a:defRPr sz="1219" kern="1200">
          <a:solidFill>
            <a:schemeClr val="tx1"/>
          </a:solidFill>
          <a:latin typeface="+mn-lt"/>
          <a:ea typeface="+mn-ea"/>
          <a:cs typeface="+mn-cs"/>
        </a:defRPr>
      </a:lvl7pPr>
      <a:lvl8pPr marL="2142965" algn="l" defTabSz="612276" rtl="0" eaLnBrk="1" latinLnBrk="0" hangingPunct="1">
        <a:defRPr sz="1219" kern="1200">
          <a:solidFill>
            <a:schemeClr val="tx1"/>
          </a:solidFill>
          <a:latin typeface="+mn-lt"/>
          <a:ea typeface="+mn-ea"/>
          <a:cs typeface="+mn-cs"/>
        </a:defRPr>
      </a:lvl8pPr>
      <a:lvl9pPr marL="2449102" algn="l" defTabSz="612276" rtl="0" eaLnBrk="1" latinLnBrk="0" hangingPunct="1">
        <a:defRPr sz="1219"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688" userDrawn="1">
          <p15:clr>
            <a:srgbClr val="F26B43"/>
          </p15:clr>
        </p15:guide>
        <p15:guide id="2" pos="2160" userDrawn="1">
          <p15:clr>
            <a:srgbClr val="F26B43"/>
          </p15:clr>
        </p15:guide>
        <p15:guide id="3" orient="horz" pos="2160" userDrawn="1">
          <p15:clr>
            <a:srgbClr val="F26B43"/>
          </p15:clr>
        </p15:guide>
        <p15:guide id="4" orient="horz" pos="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Slide Number Placeholder 5">
            <a:extLst>
              <a:ext uri="{FF2B5EF4-FFF2-40B4-BE49-F238E27FC236}">
                <a16:creationId xmlns:a16="http://schemas.microsoft.com/office/drawing/2014/main" id="{20A33094-4303-457E-AAF0-578AD1B2A044}"/>
              </a:ext>
            </a:extLst>
          </p:cNvPr>
          <p:cNvSpPr>
            <a:spLocks noGrp="1"/>
          </p:cNvSpPr>
          <p:nvPr>
            <p:ph type="sldNum" sz="quarter" idx="4"/>
          </p:nvPr>
        </p:nvSpPr>
        <p:spPr>
          <a:xfrm>
            <a:off x="8001000" y="6356351"/>
            <a:ext cx="876300" cy="365125"/>
          </a:xfrm>
          <a:prstGeom prst="rect">
            <a:avLst/>
          </a:prstGeom>
        </p:spPr>
        <p:txBody>
          <a:bodyPr vert="horz" lIns="91440" tIns="45720" rIns="91440" bIns="45720" rtlCol="0" anchor="ctr"/>
          <a:lstStyle>
            <a:lvl1pPr algn="r">
              <a:defRPr sz="1200">
                <a:solidFill>
                  <a:schemeClr val="tx1">
                    <a:tint val="75000"/>
                  </a:schemeClr>
                </a:solidFill>
                <a:latin typeface="+mn-lt"/>
              </a:defRPr>
            </a:lvl1pPr>
          </a:lstStyle>
          <a:p>
            <a:fld id="{8C78FA55-7D5B-4EB1-8E6A-286A9D480825}" type="slidenum">
              <a:rPr lang="en-CA" smtClean="0"/>
              <a:pPr/>
              <a:t>‹#›</a:t>
            </a:fld>
            <a:endParaRPr lang="en-CA"/>
          </a:p>
        </p:txBody>
      </p:sp>
      <p:sp>
        <p:nvSpPr>
          <p:cNvPr id="1026" name="Rectangle 2"/>
          <p:cNvSpPr>
            <a:spLocks noGrp="1" noChangeArrowheads="1"/>
          </p:cNvSpPr>
          <p:nvPr>
            <p:ph type="title"/>
          </p:nvPr>
        </p:nvSpPr>
        <p:spPr bwMode="auto">
          <a:xfrm>
            <a:off x="266702" y="338867"/>
            <a:ext cx="7758735" cy="575533"/>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266700" y="1325880"/>
            <a:ext cx="8610600" cy="4781648"/>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5" name="Group 4">
            <a:extLst>
              <a:ext uri="{FF2B5EF4-FFF2-40B4-BE49-F238E27FC236}">
                <a16:creationId xmlns:a16="http://schemas.microsoft.com/office/drawing/2014/main" id="{5708BA50-3CD8-4966-972B-7F799E6B7E7A}"/>
              </a:ext>
            </a:extLst>
          </p:cNvPr>
          <p:cNvGrpSpPr>
            <a:grpSpLocks/>
          </p:cNvGrpSpPr>
          <p:nvPr userDrawn="1"/>
        </p:nvGrpSpPr>
        <p:grpSpPr bwMode="auto">
          <a:xfrm>
            <a:off x="8184095" y="321833"/>
            <a:ext cx="683592" cy="685800"/>
            <a:chOff x="4349" y="2332"/>
            <a:chExt cx="517" cy="520"/>
          </a:xfrm>
        </p:grpSpPr>
        <p:sp>
          <p:nvSpPr>
            <p:cNvPr id="7" name="Oval 5">
              <a:extLst>
                <a:ext uri="{FF2B5EF4-FFF2-40B4-BE49-F238E27FC236}">
                  <a16:creationId xmlns:a16="http://schemas.microsoft.com/office/drawing/2014/main" id="{87342437-2E6C-4639-B5D0-7608919AA8A9}"/>
                </a:ext>
              </a:extLst>
            </p:cNvPr>
            <p:cNvSpPr>
              <a:spLocks noChangeArrowheads="1"/>
            </p:cNvSpPr>
            <p:nvPr userDrawn="1"/>
          </p:nvSpPr>
          <p:spPr bwMode="auto">
            <a:xfrm>
              <a:off x="4349" y="2332"/>
              <a:ext cx="517" cy="520"/>
            </a:xfrm>
            <a:prstGeom prst="ellipse">
              <a:avLst/>
            </a:pr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328"/>
            </a:p>
          </p:txBody>
        </p:sp>
        <p:sp>
          <p:nvSpPr>
            <p:cNvPr id="8" name="Freeform 6">
              <a:extLst>
                <a:ext uri="{FF2B5EF4-FFF2-40B4-BE49-F238E27FC236}">
                  <a16:creationId xmlns:a16="http://schemas.microsoft.com/office/drawing/2014/main" id="{B0C18C21-1575-450B-B85E-798EDD5557C1}"/>
                </a:ext>
              </a:extLst>
            </p:cNvPr>
            <p:cNvSpPr>
              <a:spLocks/>
            </p:cNvSpPr>
            <p:nvPr userDrawn="1"/>
          </p:nvSpPr>
          <p:spPr bwMode="auto">
            <a:xfrm>
              <a:off x="4469" y="2441"/>
              <a:ext cx="254" cy="257"/>
            </a:xfrm>
            <a:custGeom>
              <a:avLst/>
              <a:gdLst>
                <a:gd name="T0" fmla="*/ 168 w 168"/>
                <a:gd name="T1" fmla="*/ 0 h 169"/>
                <a:gd name="T2" fmla="*/ 24 w 168"/>
                <a:gd name="T3" fmla="*/ 169 h 169"/>
                <a:gd name="T4" fmla="*/ 29 w 168"/>
                <a:gd name="T5" fmla="*/ 70 h 169"/>
                <a:gd name="T6" fmla="*/ 168 w 168"/>
                <a:gd name="T7" fmla="*/ 0 h 169"/>
              </a:gdLst>
              <a:ahLst/>
              <a:cxnLst>
                <a:cxn ang="0">
                  <a:pos x="T0" y="T1"/>
                </a:cxn>
                <a:cxn ang="0">
                  <a:pos x="T2" y="T3"/>
                </a:cxn>
                <a:cxn ang="0">
                  <a:pos x="T4" y="T5"/>
                </a:cxn>
                <a:cxn ang="0">
                  <a:pos x="T6" y="T7"/>
                </a:cxn>
              </a:cxnLst>
              <a:rect l="0" t="0" r="r" b="b"/>
              <a:pathLst>
                <a:path w="168" h="169">
                  <a:moveTo>
                    <a:pt x="168" y="0"/>
                  </a:moveTo>
                  <a:cubicBezTo>
                    <a:pt x="141" y="90"/>
                    <a:pt x="34" y="97"/>
                    <a:pt x="24" y="169"/>
                  </a:cubicBezTo>
                  <a:cubicBezTo>
                    <a:pt x="7" y="141"/>
                    <a:pt x="0" y="106"/>
                    <a:pt x="29" y="70"/>
                  </a:cubicBezTo>
                  <a:cubicBezTo>
                    <a:pt x="62" y="30"/>
                    <a:pt x="110" y="50"/>
                    <a:pt x="168" y="0"/>
                  </a:cubicBezTo>
                  <a:close/>
                </a:path>
              </a:pathLst>
            </a:custGeom>
            <a:solidFill>
              <a:srgbClr val="42536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328"/>
            </a:p>
          </p:txBody>
        </p:sp>
        <p:sp>
          <p:nvSpPr>
            <p:cNvPr id="9" name="Freeform 7">
              <a:extLst>
                <a:ext uri="{FF2B5EF4-FFF2-40B4-BE49-F238E27FC236}">
                  <a16:creationId xmlns:a16="http://schemas.microsoft.com/office/drawing/2014/main" id="{9AEA0346-689B-4BFD-904B-24C4D443ADDA}"/>
                </a:ext>
              </a:extLst>
            </p:cNvPr>
            <p:cNvSpPr>
              <a:spLocks/>
            </p:cNvSpPr>
            <p:nvPr userDrawn="1"/>
          </p:nvSpPr>
          <p:spPr bwMode="auto">
            <a:xfrm>
              <a:off x="4513" y="2455"/>
              <a:ext cx="245" cy="288"/>
            </a:xfrm>
            <a:custGeom>
              <a:avLst/>
              <a:gdLst>
                <a:gd name="T0" fmla="*/ 142 w 162"/>
                <a:gd name="T1" fmla="*/ 0 h 189"/>
                <a:gd name="T2" fmla="*/ 30 w 162"/>
                <a:gd name="T3" fmla="*/ 171 h 189"/>
                <a:gd name="T4" fmla="*/ 0 w 162"/>
                <a:gd name="T5" fmla="*/ 189 h 189"/>
                <a:gd name="T6" fmla="*/ 142 w 162"/>
                <a:gd name="T7" fmla="*/ 0 h 189"/>
              </a:gdLst>
              <a:ahLst/>
              <a:cxnLst>
                <a:cxn ang="0">
                  <a:pos x="T0" y="T1"/>
                </a:cxn>
                <a:cxn ang="0">
                  <a:pos x="T2" y="T3"/>
                </a:cxn>
                <a:cxn ang="0">
                  <a:pos x="T4" y="T5"/>
                </a:cxn>
                <a:cxn ang="0">
                  <a:pos x="T6" y="T7"/>
                </a:cxn>
              </a:cxnLst>
              <a:rect l="0" t="0" r="r" b="b"/>
              <a:pathLst>
                <a:path w="162" h="189">
                  <a:moveTo>
                    <a:pt x="142" y="0"/>
                  </a:moveTo>
                  <a:cubicBezTo>
                    <a:pt x="162" y="132"/>
                    <a:pt x="97" y="186"/>
                    <a:pt x="30" y="171"/>
                  </a:cubicBezTo>
                  <a:cubicBezTo>
                    <a:pt x="16" y="168"/>
                    <a:pt x="8" y="177"/>
                    <a:pt x="0" y="189"/>
                  </a:cubicBezTo>
                  <a:cubicBezTo>
                    <a:pt x="12" y="93"/>
                    <a:pt x="120" y="83"/>
                    <a:pt x="142" y="0"/>
                  </a:cubicBezTo>
                  <a:close/>
                </a:path>
              </a:pathLst>
            </a:custGeom>
            <a:solidFill>
              <a:srgbClr val="7A9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328"/>
            </a:p>
          </p:txBody>
        </p:sp>
      </p:grpSp>
    </p:spTree>
    <p:extLst>
      <p:ext uri="{BB962C8B-B14F-4D97-AF65-F5344CB8AC3E}">
        <p14:creationId xmlns:p14="http://schemas.microsoft.com/office/powerpoint/2010/main" val="3406427881"/>
      </p:ext>
    </p:extLst>
  </p:cSld>
  <p:clrMap bg1="dk1" tx1="lt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31" r:id="rId34"/>
    <p:sldLayoutId id="2147483733" r:id="rId35"/>
  </p:sldLayoutIdLst>
  <p:transition>
    <p:fade/>
  </p:transition>
  <p:hf hdr="0" ftr="0" dt="0"/>
  <p:txStyles>
    <p:titleStyle>
      <a:lvl1pPr algn="l" rtl="0" fontAlgn="base">
        <a:spcBef>
          <a:spcPct val="0"/>
        </a:spcBef>
        <a:spcAft>
          <a:spcPct val="0"/>
        </a:spcAft>
        <a:defRPr sz="2600" b="0">
          <a:solidFill>
            <a:schemeClr val="tx1"/>
          </a:solidFill>
          <a:latin typeface="+mj-lt"/>
          <a:ea typeface="+mj-ea"/>
          <a:cs typeface="+mj-cs"/>
        </a:defRPr>
      </a:lvl1pPr>
      <a:lvl2pPr algn="ctr" rtl="0" fontAlgn="base">
        <a:spcBef>
          <a:spcPct val="0"/>
        </a:spcBef>
        <a:spcAft>
          <a:spcPct val="0"/>
        </a:spcAft>
        <a:defRPr sz="3188" b="1">
          <a:solidFill>
            <a:schemeClr val="tx2"/>
          </a:solidFill>
          <a:latin typeface="Arial" pitchFamily="34" charset="0"/>
        </a:defRPr>
      </a:lvl2pPr>
      <a:lvl3pPr algn="ctr" rtl="0" fontAlgn="base">
        <a:spcBef>
          <a:spcPct val="0"/>
        </a:spcBef>
        <a:spcAft>
          <a:spcPct val="0"/>
        </a:spcAft>
        <a:defRPr sz="3188" b="1">
          <a:solidFill>
            <a:schemeClr val="tx2"/>
          </a:solidFill>
          <a:latin typeface="Arial" pitchFamily="34" charset="0"/>
        </a:defRPr>
      </a:lvl3pPr>
      <a:lvl4pPr algn="ctr" rtl="0" fontAlgn="base">
        <a:spcBef>
          <a:spcPct val="0"/>
        </a:spcBef>
        <a:spcAft>
          <a:spcPct val="0"/>
        </a:spcAft>
        <a:defRPr sz="3188" b="1">
          <a:solidFill>
            <a:schemeClr val="tx2"/>
          </a:solidFill>
          <a:latin typeface="Arial" pitchFamily="34" charset="0"/>
        </a:defRPr>
      </a:lvl4pPr>
      <a:lvl5pPr algn="ctr" rtl="0" fontAlgn="base">
        <a:spcBef>
          <a:spcPct val="0"/>
        </a:spcBef>
        <a:spcAft>
          <a:spcPct val="0"/>
        </a:spcAft>
        <a:defRPr sz="3188" b="1">
          <a:solidFill>
            <a:schemeClr val="tx2"/>
          </a:solidFill>
          <a:latin typeface="Arial" pitchFamily="34" charset="0"/>
        </a:defRPr>
      </a:lvl5pPr>
      <a:lvl6pPr marL="408184" algn="ctr" rtl="0" fontAlgn="base">
        <a:spcBef>
          <a:spcPct val="0"/>
        </a:spcBef>
        <a:spcAft>
          <a:spcPct val="0"/>
        </a:spcAft>
        <a:defRPr sz="3188" b="1">
          <a:solidFill>
            <a:schemeClr val="tx2"/>
          </a:solidFill>
          <a:latin typeface="Arial" pitchFamily="34" charset="0"/>
        </a:defRPr>
      </a:lvl6pPr>
      <a:lvl7pPr marL="816368" algn="ctr" rtl="0" fontAlgn="base">
        <a:spcBef>
          <a:spcPct val="0"/>
        </a:spcBef>
        <a:spcAft>
          <a:spcPct val="0"/>
        </a:spcAft>
        <a:defRPr sz="3188" b="1">
          <a:solidFill>
            <a:schemeClr val="tx2"/>
          </a:solidFill>
          <a:latin typeface="Arial" pitchFamily="34" charset="0"/>
        </a:defRPr>
      </a:lvl7pPr>
      <a:lvl8pPr marL="1224552" algn="ctr" rtl="0" fontAlgn="base">
        <a:spcBef>
          <a:spcPct val="0"/>
        </a:spcBef>
        <a:spcAft>
          <a:spcPct val="0"/>
        </a:spcAft>
        <a:defRPr sz="3188" b="1">
          <a:solidFill>
            <a:schemeClr val="tx2"/>
          </a:solidFill>
          <a:latin typeface="Arial" pitchFamily="34" charset="0"/>
        </a:defRPr>
      </a:lvl8pPr>
      <a:lvl9pPr marL="1632735" algn="ctr" rtl="0" fontAlgn="base">
        <a:spcBef>
          <a:spcPct val="0"/>
        </a:spcBef>
        <a:spcAft>
          <a:spcPct val="0"/>
        </a:spcAft>
        <a:defRPr sz="3188" b="1">
          <a:solidFill>
            <a:schemeClr val="tx2"/>
          </a:solidFill>
          <a:latin typeface="Arial" pitchFamily="34" charset="0"/>
        </a:defRPr>
      </a:lvl9pPr>
    </p:titleStyle>
    <p:bodyStyle>
      <a:lvl1pPr marL="306139" indent="-306139" algn="l" rtl="0" fontAlgn="base">
        <a:spcBef>
          <a:spcPts val="600"/>
        </a:spcBef>
        <a:spcAft>
          <a:spcPts val="800"/>
        </a:spcAft>
        <a:buClr>
          <a:schemeClr val="tx2">
            <a:lumMod val="50000"/>
          </a:schemeClr>
        </a:buClr>
        <a:buSzPct val="98000"/>
        <a:buChar char="•"/>
        <a:defRPr sz="2200" b="0">
          <a:solidFill>
            <a:srgbClr val="000000"/>
          </a:solidFill>
          <a:latin typeface="+mn-lt"/>
          <a:ea typeface="+mn-ea"/>
          <a:cs typeface="+mn-cs"/>
        </a:defRPr>
      </a:lvl1pPr>
      <a:lvl2pPr marL="663298" indent="-255115" algn="l" rtl="0" fontAlgn="base">
        <a:spcBef>
          <a:spcPts val="600"/>
        </a:spcBef>
        <a:spcAft>
          <a:spcPts val="800"/>
        </a:spcAft>
        <a:buClr>
          <a:schemeClr val="tx2">
            <a:lumMod val="50000"/>
          </a:schemeClr>
        </a:buClr>
        <a:buSzPct val="98000"/>
        <a:buChar char="•"/>
        <a:defRPr sz="2000" b="0">
          <a:solidFill>
            <a:srgbClr val="000000"/>
          </a:solidFill>
          <a:latin typeface="+mn-lt"/>
        </a:defRPr>
      </a:lvl2pPr>
      <a:lvl3pPr marL="1020460" indent="-204092" algn="l" rtl="0" fontAlgn="base">
        <a:spcBef>
          <a:spcPts val="600"/>
        </a:spcBef>
        <a:spcAft>
          <a:spcPts val="800"/>
        </a:spcAft>
        <a:buClr>
          <a:schemeClr val="tx2">
            <a:lumMod val="50000"/>
          </a:schemeClr>
        </a:buClr>
        <a:buSzPct val="98000"/>
        <a:buChar char="•"/>
        <a:defRPr sz="1800" b="0">
          <a:solidFill>
            <a:srgbClr val="000000"/>
          </a:solidFill>
          <a:latin typeface="+mn-lt"/>
        </a:defRPr>
      </a:lvl3pPr>
      <a:lvl4pPr marL="1428643" indent="-204092" algn="l" rtl="0" fontAlgn="base">
        <a:spcBef>
          <a:spcPts val="600"/>
        </a:spcBef>
        <a:spcAft>
          <a:spcPts val="800"/>
        </a:spcAft>
        <a:buClr>
          <a:schemeClr val="tx2">
            <a:lumMod val="50000"/>
          </a:schemeClr>
        </a:buClr>
        <a:buSzPct val="98000"/>
        <a:buChar char="•"/>
        <a:defRPr sz="1600" b="0">
          <a:solidFill>
            <a:srgbClr val="000000"/>
          </a:solidFill>
          <a:latin typeface="+mn-lt"/>
        </a:defRPr>
      </a:lvl4pPr>
      <a:lvl5pPr marL="1836827" indent="-204092" algn="l" rtl="0" fontAlgn="base">
        <a:spcBef>
          <a:spcPts val="600"/>
        </a:spcBef>
        <a:spcAft>
          <a:spcPts val="800"/>
        </a:spcAft>
        <a:buClr>
          <a:schemeClr val="tx2">
            <a:lumMod val="50000"/>
          </a:schemeClr>
        </a:buClr>
        <a:buSzPct val="98000"/>
        <a:buChar char="•"/>
        <a:defRPr sz="1600" b="0">
          <a:solidFill>
            <a:srgbClr val="000000"/>
          </a:solidFill>
          <a:latin typeface="+mn-lt"/>
        </a:defRPr>
      </a:lvl5pPr>
      <a:lvl6pPr marL="2245011" indent="-204092" algn="l" rtl="0" fontAlgn="base">
        <a:spcBef>
          <a:spcPct val="35000"/>
        </a:spcBef>
        <a:spcAft>
          <a:spcPct val="20000"/>
        </a:spcAft>
        <a:buClr>
          <a:schemeClr val="tx1"/>
        </a:buClr>
        <a:buSzPct val="120000"/>
        <a:buChar char="•"/>
        <a:defRPr b="1">
          <a:solidFill>
            <a:schemeClr val="tx1"/>
          </a:solidFill>
          <a:latin typeface="+mn-lt"/>
        </a:defRPr>
      </a:lvl6pPr>
      <a:lvl7pPr marL="2653194" indent="-204092" algn="l" rtl="0" fontAlgn="base">
        <a:spcBef>
          <a:spcPct val="35000"/>
        </a:spcBef>
        <a:spcAft>
          <a:spcPct val="20000"/>
        </a:spcAft>
        <a:buClr>
          <a:schemeClr val="tx1"/>
        </a:buClr>
        <a:buSzPct val="120000"/>
        <a:buChar char="•"/>
        <a:defRPr b="1">
          <a:solidFill>
            <a:schemeClr val="tx1"/>
          </a:solidFill>
          <a:latin typeface="+mn-lt"/>
        </a:defRPr>
      </a:lvl7pPr>
      <a:lvl8pPr marL="3061378" indent="-204092" algn="l" rtl="0" fontAlgn="base">
        <a:spcBef>
          <a:spcPct val="35000"/>
        </a:spcBef>
        <a:spcAft>
          <a:spcPct val="20000"/>
        </a:spcAft>
        <a:buClr>
          <a:schemeClr val="tx1"/>
        </a:buClr>
        <a:buSzPct val="120000"/>
        <a:buChar char="•"/>
        <a:defRPr b="1">
          <a:solidFill>
            <a:schemeClr val="tx1"/>
          </a:solidFill>
          <a:latin typeface="+mn-lt"/>
        </a:defRPr>
      </a:lvl8pPr>
      <a:lvl9pPr marL="3469561" indent="-204092" algn="l" rtl="0" fontAlgn="base">
        <a:spcBef>
          <a:spcPct val="35000"/>
        </a:spcBef>
        <a:spcAft>
          <a:spcPct val="20000"/>
        </a:spcAft>
        <a:buClr>
          <a:schemeClr val="tx1"/>
        </a:buClr>
        <a:buSzPct val="120000"/>
        <a:buChar char="•"/>
        <a:defRPr b="1">
          <a:solidFill>
            <a:schemeClr val="tx1"/>
          </a:solidFill>
          <a:latin typeface="+mn-lt"/>
        </a:defRPr>
      </a:lvl9pPr>
    </p:bodyStyle>
    <p:otherStyle>
      <a:defPPr>
        <a:defRPr lang="en-US"/>
      </a:defPPr>
      <a:lvl1pPr marL="0" algn="l" defTabSz="816368" rtl="0" eaLnBrk="1" latinLnBrk="0" hangingPunct="1">
        <a:defRPr sz="1625" kern="1200">
          <a:solidFill>
            <a:schemeClr val="tx1"/>
          </a:solidFill>
          <a:latin typeface="+mn-lt"/>
          <a:ea typeface="+mn-ea"/>
          <a:cs typeface="+mn-cs"/>
        </a:defRPr>
      </a:lvl1pPr>
      <a:lvl2pPr marL="408184" algn="l" defTabSz="816368" rtl="0" eaLnBrk="1" latinLnBrk="0" hangingPunct="1">
        <a:defRPr sz="1625" kern="1200">
          <a:solidFill>
            <a:schemeClr val="tx1"/>
          </a:solidFill>
          <a:latin typeface="+mn-lt"/>
          <a:ea typeface="+mn-ea"/>
          <a:cs typeface="+mn-cs"/>
        </a:defRPr>
      </a:lvl2pPr>
      <a:lvl3pPr marL="816368" algn="l" defTabSz="816368" rtl="0" eaLnBrk="1" latinLnBrk="0" hangingPunct="1">
        <a:defRPr sz="1625" kern="1200">
          <a:solidFill>
            <a:schemeClr val="tx1"/>
          </a:solidFill>
          <a:latin typeface="+mn-lt"/>
          <a:ea typeface="+mn-ea"/>
          <a:cs typeface="+mn-cs"/>
        </a:defRPr>
      </a:lvl3pPr>
      <a:lvl4pPr marL="1224552" algn="l" defTabSz="816368" rtl="0" eaLnBrk="1" latinLnBrk="0" hangingPunct="1">
        <a:defRPr sz="1625" kern="1200">
          <a:solidFill>
            <a:schemeClr val="tx1"/>
          </a:solidFill>
          <a:latin typeface="+mn-lt"/>
          <a:ea typeface="+mn-ea"/>
          <a:cs typeface="+mn-cs"/>
        </a:defRPr>
      </a:lvl4pPr>
      <a:lvl5pPr marL="1632735" algn="l" defTabSz="816368" rtl="0" eaLnBrk="1" latinLnBrk="0" hangingPunct="1">
        <a:defRPr sz="1625" kern="1200">
          <a:solidFill>
            <a:schemeClr val="tx1"/>
          </a:solidFill>
          <a:latin typeface="+mn-lt"/>
          <a:ea typeface="+mn-ea"/>
          <a:cs typeface="+mn-cs"/>
        </a:defRPr>
      </a:lvl5pPr>
      <a:lvl6pPr marL="2040918" algn="l" defTabSz="816368" rtl="0" eaLnBrk="1" latinLnBrk="0" hangingPunct="1">
        <a:defRPr sz="1625" kern="1200">
          <a:solidFill>
            <a:schemeClr val="tx1"/>
          </a:solidFill>
          <a:latin typeface="+mn-lt"/>
          <a:ea typeface="+mn-ea"/>
          <a:cs typeface="+mn-cs"/>
        </a:defRPr>
      </a:lvl6pPr>
      <a:lvl7pPr marL="2449101" algn="l" defTabSz="816368" rtl="0" eaLnBrk="1" latinLnBrk="0" hangingPunct="1">
        <a:defRPr sz="1625" kern="1200">
          <a:solidFill>
            <a:schemeClr val="tx1"/>
          </a:solidFill>
          <a:latin typeface="+mn-lt"/>
          <a:ea typeface="+mn-ea"/>
          <a:cs typeface="+mn-cs"/>
        </a:defRPr>
      </a:lvl7pPr>
      <a:lvl8pPr marL="2857286" algn="l" defTabSz="816368" rtl="0" eaLnBrk="1" latinLnBrk="0" hangingPunct="1">
        <a:defRPr sz="1625" kern="1200">
          <a:solidFill>
            <a:schemeClr val="tx1"/>
          </a:solidFill>
          <a:latin typeface="+mn-lt"/>
          <a:ea typeface="+mn-ea"/>
          <a:cs typeface="+mn-cs"/>
        </a:defRPr>
      </a:lvl8pPr>
      <a:lvl9pPr marL="3265469" algn="l" defTabSz="816368" rtl="0" eaLnBrk="1" latinLnBrk="0" hangingPunct="1">
        <a:defRPr sz="1625"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688">
          <p15:clr>
            <a:srgbClr val="F26B43"/>
          </p15:clr>
        </p15:guide>
        <p15:guide id="2" pos="2880">
          <p15:clr>
            <a:srgbClr val="F26B43"/>
          </p15:clr>
        </p15:guide>
        <p15:guide id="3" orient="horz" pos="2160">
          <p15:clr>
            <a:srgbClr val="F26B43"/>
          </p15:clr>
        </p15:guide>
        <p15:guide id="4" orient="horz" pos="864">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1.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7.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4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4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3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3054285" y="4254504"/>
            <a:ext cx="5823015" cy="1128765"/>
          </a:xfrm>
        </p:spPr>
        <p:txBody>
          <a:bodyPr/>
          <a:lstStyle/>
          <a:p>
            <a:r>
              <a:rPr lang="en-US" sz="2400" dirty="0"/>
              <a:t>Bruce County</a:t>
            </a:r>
            <a:br>
              <a:rPr lang="en-US" sz="2400" dirty="0"/>
            </a:br>
            <a:r>
              <a:rPr lang="en-US" sz="2400" dirty="0"/>
              <a:t>Development Charges Study</a:t>
            </a:r>
          </a:p>
        </p:txBody>
      </p:sp>
      <p:sp>
        <p:nvSpPr>
          <p:cNvPr id="2" name="Subtitle 1"/>
          <p:cNvSpPr>
            <a:spLocks noGrp="1"/>
          </p:cNvSpPr>
          <p:nvPr>
            <p:ph type="subTitle" idx="1"/>
          </p:nvPr>
        </p:nvSpPr>
        <p:spPr>
          <a:xfrm>
            <a:off x="3942101" y="5485635"/>
            <a:ext cx="4715846" cy="384175"/>
          </a:xfrm>
        </p:spPr>
        <p:txBody>
          <a:bodyPr/>
          <a:lstStyle/>
          <a:p>
            <a:r>
              <a:rPr lang="en-US" sz="1600" dirty="0"/>
              <a:t>Council Workshop</a:t>
            </a:r>
          </a:p>
        </p:txBody>
      </p:sp>
      <p:sp>
        <p:nvSpPr>
          <p:cNvPr id="3" name="Content Placeholder 2"/>
          <p:cNvSpPr>
            <a:spLocks noGrp="1"/>
          </p:cNvSpPr>
          <p:nvPr>
            <p:ph sz="quarter" idx="10"/>
          </p:nvPr>
        </p:nvSpPr>
        <p:spPr>
          <a:xfrm>
            <a:off x="7211570" y="6154486"/>
            <a:ext cx="1446378" cy="384175"/>
          </a:xfrm>
        </p:spPr>
        <p:txBody>
          <a:bodyPr/>
          <a:lstStyle/>
          <a:p>
            <a:r>
              <a:rPr lang="en-US" dirty="0"/>
              <a:t>February 25, 2021</a:t>
            </a:r>
          </a:p>
        </p:txBody>
      </p:sp>
      <p:sp>
        <p:nvSpPr>
          <p:cNvPr id="5" name="Slide Number Placeholder 4">
            <a:extLst>
              <a:ext uri="{FF2B5EF4-FFF2-40B4-BE49-F238E27FC236}">
                <a16:creationId xmlns:a16="http://schemas.microsoft.com/office/drawing/2014/main" id="{108EA8A6-EB33-4DAE-B96A-D2095C33C9C6}"/>
              </a:ext>
            </a:extLst>
          </p:cNvPr>
          <p:cNvSpPr>
            <a:spLocks noGrp="1"/>
          </p:cNvSpPr>
          <p:nvPr>
            <p:ph type="sldNum" sz="quarter" idx="11"/>
          </p:nvPr>
        </p:nvSpPr>
        <p:spPr/>
        <p:txBody>
          <a:bodyPr/>
          <a:lstStyle/>
          <a:p>
            <a:pPr fontAlgn="base">
              <a:spcBef>
                <a:spcPct val="0"/>
              </a:spcBef>
              <a:spcAft>
                <a:spcPct val="0"/>
              </a:spcAft>
            </a:pPr>
            <a:fld id="{8C78FA55-7D5B-4EB1-8E6A-286A9D480825}" type="slidenum">
              <a:rPr lang="en-CA">
                <a:solidFill>
                  <a:srgbClr val="FFFFFF">
                    <a:lumMod val="85000"/>
                  </a:srgbClr>
                </a:solidFill>
                <a:latin typeface="Arial"/>
              </a:rPr>
              <a:pPr fontAlgn="base">
                <a:spcBef>
                  <a:spcPct val="0"/>
                </a:spcBef>
                <a:spcAft>
                  <a:spcPct val="0"/>
                </a:spcAft>
              </a:pPr>
              <a:t>1</a:t>
            </a:fld>
            <a:endParaRPr lang="en-CA">
              <a:solidFill>
                <a:srgbClr val="FFFFFF">
                  <a:lumMod val="85000"/>
                </a:srgbClr>
              </a:solidFill>
              <a:latin typeface="Arial"/>
            </a:endParaRPr>
          </a:p>
        </p:txBody>
      </p:sp>
    </p:spTree>
    <p:extLst>
      <p:ext uri="{BB962C8B-B14F-4D97-AF65-F5344CB8AC3E}">
        <p14:creationId xmlns:p14="http://schemas.microsoft.com/office/powerpoint/2010/main" val="4168861115"/>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Rectangle 2">
            <a:extLst>
              <a:ext uri="{FF2B5EF4-FFF2-40B4-BE49-F238E27FC236}">
                <a16:creationId xmlns:a16="http://schemas.microsoft.com/office/drawing/2014/main" id="{DD20415E-D5B8-4401-B95B-59308B06A25B}"/>
              </a:ext>
            </a:extLst>
          </p:cNvPr>
          <p:cNvSpPr>
            <a:spLocks noGrp="1" noChangeArrowheads="1"/>
          </p:cNvSpPr>
          <p:nvPr>
            <p:ph type="title" idx="4294967295"/>
          </p:nvPr>
        </p:nvSpPr>
        <p:spPr/>
        <p:txBody>
          <a:bodyPr/>
          <a:lstStyle/>
          <a:p>
            <a:r>
              <a:rPr lang="en-US" altLang="en-US" sz="3000" dirty="0"/>
              <a:t>Maximum Charge Capped by Service Standard Calculation </a:t>
            </a:r>
          </a:p>
        </p:txBody>
      </p:sp>
      <p:sp>
        <p:nvSpPr>
          <p:cNvPr id="34820" name="Rectangle 3">
            <a:extLst>
              <a:ext uri="{FF2B5EF4-FFF2-40B4-BE49-F238E27FC236}">
                <a16:creationId xmlns:a16="http://schemas.microsoft.com/office/drawing/2014/main" id="{5166FE06-D699-4AFB-A8C7-6D7FBAEA57D1}"/>
              </a:ext>
            </a:extLst>
          </p:cNvPr>
          <p:cNvSpPr>
            <a:spLocks noGrp="1" noChangeArrowheads="1"/>
          </p:cNvSpPr>
          <p:nvPr>
            <p:ph type="body" idx="4294967295"/>
          </p:nvPr>
        </p:nvSpPr>
        <p:spPr>
          <a:xfrm>
            <a:off x="266702" y="1584516"/>
            <a:ext cx="8610600" cy="4781648"/>
          </a:xfrm>
          <a:noFill/>
          <a:ln w="9525">
            <a:noFill/>
            <a:miter lim="800000"/>
            <a:headEnd/>
            <a:tailEnd/>
          </a:ln>
          <a:effectLst/>
        </p:spPr>
        <p:txBody>
          <a:bodyPr vert="horz" wrap="square" lIns="130622" tIns="65311" rIns="130622" bIns="65311" numCol="1" anchor="t" anchorCtr="0" compatLnSpc="1">
            <a:prstTxWarp prst="textNoShape">
              <a:avLst/>
            </a:prstTxWarp>
          </a:bodyPr>
          <a:lstStyle/>
          <a:p>
            <a:r>
              <a:rPr lang="en-US" altLang="en-US" sz="2000" dirty="0">
                <a:solidFill>
                  <a:srgbClr val="000000"/>
                </a:solidFill>
              </a:rPr>
              <a:t>Service standard measure provides a ceiling on the level of the charge which can be imposed</a:t>
            </a:r>
          </a:p>
          <a:p>
            <a:r>
              <a:rPr lang="en-US" altLang="en-US" sz="2000" dirty="0">
                <a:solidFill>
                  <a:srgbClr val="000000"/>
                </a:solidFill>
              </a:rPr>
              <a:t>The D.C.A. requires the calculation to be based on “quantity” and “quality” measures and are “averaged over the past 10 years</a:t>
            </a:r>
          </a:p>
          <a:p>
            <a:r>
              <a:rPr lang="en-US" altLang="en-US" sz="2000" dirty="0">
                <a:solidFill>
                  <a:srgbClr val="000000"/>
                </a:solidFill>
              </a:rPr>
              <a:t>Note that this measure does not apply to water, wastewater, storm water and Transit (which now has a forward-looking service standard)</a:t>
            </a:r>
          </a:p>
        </p:txBody>
      </p:sp>
      <p:sp>
        <p:nvSpPr>
          <p:cNvPr id="5" name="Slide Number Placeholder 4">
            <a:extLst>
              <a:ext uri="{FF2B5EF4-FFF2-40B4-BE49-F238E27FC236}">
                <a16:creationId xmlns:a16="http://schemas.microsoft.com/office/drawing/2014/main" id="{1B187A98-C371-4841-BA6E-7C03DFC112CB}"/>
              </a:ext>
            </a:extLst>
          </p:cNvPr>
          <p:cNvSpPr txBox="1">
            <a:spLocks/>
          </p:cNvSpPr>
          <p:nvPr/>
        </p:nvSpPr>
        <p:spPr>
          <a:xfrm>
            <a:off x="8001000" y="6361025"/>
            <a:ext cx="876300" cy="365125"/>
          </a:xfrm>
          <a:prstGeom prst="rect">
            <a:avLst/>
          </a:prstGeom>
        </p:spPr>
        <p:txBody>
          <a:bodyPr/>
          <a:lstStyle>
            <a:defPPr>
              <a:defRPr lang="en-US"/>
            </a:defPPr>
            <a:lvl1pPr algn="l" rtl="0" fontAlgn="base">
              <a:spcBef>
                <a:spcPct val="0"/>
              </a:spcBef>
              <a:spcAft>
                <a:spcPct val="0"/>
              </a:spcAft>
              <a:defRPr sz="2833" kern="1200">
                <a:solidFill>
                  <a:schemeClr val="tx1"/>
                </a:solidFill>
                <a:latin typeface="Times New Roman" pitchFamily="18" charset="0"/>
                <a:ea typeface="+mn-ea"/>
                <a:cs typeface="+mn-cs"/>
              </a:defRPr>
            </a:lvl1pPr>
            <a:lvl2pPr marL="544245" algn="l" rtl="0" fontAlgn="base">
              <a:spcBef>
                <a:spcPct val="0"/>
              </a:spcBef>
              <a:spcAft>
                <a:spcPct val="0"/>
              </a:spcAft>
              <a:defRPr sz="2833" kern="1200">
                <a:solidFill>
                  <a:schemeClr val="tx1"/>
                </a:solidFill>
                <a:latin typeface="Times New Roman" pitchFamily="18" charset="0"/>
                <a:ea typeface="+mn-ea"/>
                <a:cs typeface="+mn-cs"/>
              </a:defRPr>
            </a:lvl2pPr>
            <a:lvl3pPr marL="1088490" algn="l" rtl="0" fontAlgn="base">
              <a:spcBef>
                <a:spcPct val="0"/>
              </a:spcBef>
              <a:spcAft>
                <a:spcPct val="0"/>
              </a:spcAft>
              <a:defRPr sz="2833" kern="1200">
                <a:solidFill>
                  <a:schemeClr val="tx1"/>
                </a:solidFill>
                <a:latin typeface="Times New Roman" pitchFamily="18" charset="0"/>
                <a:ea typeface="+mn-ea"/>
                <a:cs typeface="+mn-cs"/>
              </a:defRPr>
            </a:lvl3pPr>
            <a:lvl4pPr marL="1632735" algn="l" rtl="0" fontAlgn="base">
              <a:spcBef>
                <a:spcPct val="0"/>
              </a:spcBef>
              <a:spcAft>
                <a:spcPct val="0"/>
              </a:spcAft>
              <a:defRPr sz="2833" kern="1200">
                <a:solidFill>
                  <a:schemeClr val="tx1"/>
                </a:solidFill>
                <a:latin typeface="Times New Roman" pitchFamily="18" charset="0"/>
                <a:ea typeface="+mn-ea"/>
                <a:cs typeface="+mn-cs"/>
              </a:defRPr>
            </a:lvl4pPr>
            <a:lvl5pPr marL="2176980" algn="l" rtl="0" fontAlgn="base">
              <a:spcBef>
                <a:spcPct val="0"/>
              </a:spcBef>
              <a:spcAft>
                <a:spcPct val="0"/>
              </a:spcAft>
              <a:defRPr sz="2833" kern="1200">
                <a:solidFill>
                  <a:schemeClr val="tx1"/>
                </a:solidFill>
                <a:latin typeface="Times New Roman" pitchFamily="18" charset="0"/>
                <a:ea typeface="+mn-ea"/>
                <a:cs typeface="+mn-cs"/>
              </a:defRPr>
            </a:lvl5pPr>
            <a:lvl6pPr marL="2721224" algn="l" defTabSz="1088490" rtl="0" eaLnBrk="1" latinLnBrk="0" hangingPunct="1">
              <a:defRPr sz="2833" kern="1200">
                <a:solidFill>
                  <a:schemeClr val="tx1"/>
                </a:solidFill>
                <a:latin typeface="Times New Roman" pitchFamily="18" charset="0"/>
                <a:ea typeface="+mn-ea"/>
                <a:cs typeface="+mn-cs"/>
              </a:defRPr>
            </a:lvl6pPr>
            <a:lvl7pPr marL="3265469" algn="l" defTabSz="1088490" rtl="0" eaLnBrk="1" latinLnBrk="0" hangingPunct="1">
              <a:defRPr sz="2833" kern="1200">
                <a:solidFill>
                  <a:schemeClr val="tx1"/>
                </a:solidFill>
                <a:latin typeface="Times New Roman" pitchFamily="18" charset="0"/>
                <a:ea typeface="+mn-ea"/>
                <a:cs typeface="+mn-cs"/>
              </a:defRPr>
            </a:lvl7pPr>
            <a:lvl8pPr marL="3809714" algn="l" defTabSz="1088490" rtl="0" eaLnBrk="1" latinLnBrk="0" hangingPunct="1">
              <a:defRPr sz="2833" kern="1200">
                <a:solidFill>
                  <a:schemeClr val="tx1"/>
                </a:solidFill>
                <a:latin typeface="Times New Roman" pitchFamily="18" charset="0"/>
                <a:ea typeface="+mn-ea"/>
                <a:cs typeface="+mn-cs"/>
              </a:defRPr>
            </a:lvl8pPr>
            <a:lvl9pPr marL="4353959" algn="l" defTabSz="1088490" rtl="0" eaLnBrk="1" latinLnBrk="0" hangingPunct="1">
              <a:defRPr sz="2833" kern="1200">
                <a:solidFill>
                  <a:schemeClr val="tx1"/>
                </a:solidFill>
                <a:latin typeface="Times New Roman" pitchFamily="18" charset="0"/>
                <a:ea typeface="+mn-ea"/>
                <a:cs typeface="+mn-cs"/>
              </a:defRPr>
            </a:lvl9pPr>
          </a:lstStyle>
          <a:p>
            <a:pPr algn="r"/>
            <a:fld id="{8C78FA55-7D5B-4EB1-8E6A-286A9D480825}" type="slidenum">
              <a:rPr lang="en-CA" sz="1100" smtClean="0">
                <a:latin typeface="+mj-lt"/>
              </a:rPr>
              <a:pPr algn="r"/>
              <a:t>10</a:t>
            </a:fld>
            <a:endParaRPr lang="en-CA" sz="1100" dirty="0">
              <a:latin typeface="+mj-lt"/>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p:txBody>
          <a:bodyPr/>
          <a:lstStyle/>
          <a:p>
            <a:r>
              <a:rPr lang="en-US" sz="3200" dirty="0"/>
              <a:t>Service Standard Example</a:t>
            </a:r>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11</a:t>
            </a:fld>
            <a:endParaRPr lang="en-CA"/>
          </a:p>
        </p:txBody>
      </p:sp>
      <p:pic>
        <p:nvPicPr>
          <p:cNvPr id="4" name="Picture 3" descr="library service standard">
            <a:extLst>
              <a:ext uri="{FF2B5EF4-FFF2-40B4-BE49-F238E27FC236}">
                <a16:creationId xmlns:a16="http://schemas.microsoft.com/office/drawing/2014/main" id="{67CD0899-2C4D-48DA-8578-3250D2539307}"/>
              </a:ext>
            </a:extLst>
          </p:cNvPr>
          <p:cNvPicPr>
            <a:picLocks noChangeAspect="1"/>
          </p:cNvPicPr>
          <p:nvPr/>
        </p:nvPicPr>
        <p:blipFill>
          <a:blip r:embed="rId2"/>
          <a:stretch>
            <a:fillRect/>
          </a:stretch>
        </p:blipFill>
        <p:spPr>
          <a:xfrm>
            <a:off x="0" y="1034548"/>
            <a:ext cx="9144000" cy="4788904"/>
          </a:xfrm>
          <a:prstGeom prst="rect">
            <a:avLst/>
          </a:prstGeom>
        </p:spPr>
      </p:pic>
    </p:spTree>
    <p:extLst>
      <p:ext uri="{BB962C8B-B14F-4D97-AF65-F5344CB8AC3E}">
        <p14:creationId xmlns:p14="http://schemas.microsoft.com/office/powerpoint/2010/main" val="1424648193"/>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p:txBody>
          <a:bodyPr/>
          <a:lstStyle/>
          <a:p>
            <a:r>
              <a:rPr lang="en-US" sz="3200" dirty="0"/>
              <a:t>Service </a:t>
            </a:r>
            <a:r>
              <a:rPr lang="en-US" sz="3200"/>
              <a:t>Standard Example </a:t>
            </a:r>
            <a:endParaRPr lang="en-US" sz="3200" dirty="0">
              <a:solidFill>
                <a:srgbClr val="FF0000"/>
              </a:solidFill>
            </a:endParaRPr>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12</a:t>
            </a:fld>
            <a:endParaRPr lang="en-CA"/>
          </a:p>
        </p:txBody>
      </p:sp>
      <p:pic>
        <p:nvPicPr>
          <p:cNvPr id="3" name="Picture 2" descr="library service standard example">
            <a:extLst>
              <a:ext uri="{FF2B5EF4-FFF2-40B4-BE49-F238E27FC236}">
                <a16:creationId xmlns:a16="http://schemas.microsoft.com/office/drawing/2014/main" id="{28789E40-1D85-4824-BA46-81843B6F99CB}"/>
              </a:ext>
            </a:extLst>
          </p:cNvPr>
          <p:cNvPicPr>
            <a:picLocks noChangeAspect="1"/>
          </p:cNvPicPr>
          <p:nvPr/>
        </p:nvPicPr>
        <p:blipFill>
          <a:blip r:embed="rId2"/>
          <a:stretch>
            <a:fillRect/>
          </a:stretch>
        </p:blipFill>
        <p:spPr>
          <a:xfrm>
            <a:off x="0" y="1598551"/>
            <a:ext cx="9144000" cy="3660898"/>
          </a:xfrm>
          <a:prstGeom prst="rect">
            <a:avLst/>
          </a:prstGeom>
        </p:spPr>
      </p:pic>
    </p:spTree>
    <p:extLst>
      <p:ext uri="{BB962C8B-B14F-4D97-AF65-F5344CB8AC3E}">
        <p14:creationId xmlns:p14="http://schemas.microsoft.com/office/powerpoint/2010/main" val="2727973321"/>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A52CD3-CE0C-4407-A18C-03F13EC837E3}"/>
              </a:ext>
            </a:extLst>
          </p:cNvPr>
          <p:cNvSpPr>
            <a:spLocks noGrp="1"/>
          </p:cNvSpPr>
          <p:nvPr>
            <p:ph type="title"/>
          </p:nvPr>
        </p:nvSpPr>
        <p:spPr/>
        <p:txBody>
          <a:bodyPr/>
          <a:lstStyle/>
          <a:p>
            <a:r>
              <a:rPr lang="en-US" sz="3200" dirty="0"/>
              <a:t>Relationship Between Needs to Service Growth vs. Funding</a:t>
            </a:r>
          </a:p>
        </p:txBody>
      </p:sp>
      <p:sp>
        <p:nvSpPr>
          <p:cNvPr id="6" name="Slide Number Placeholder 5">
            <a:extLst>
              <a:ext uri="{FF2B5EF4-FFF2-40B4-BE49-F238E27FC236}">
                <a16:creationId xmlns:a16="http://schemas.microsoft.com/office/drawing/2014/main" id="{911D00C2-8208-44E1-A5CF-CB6D7576EC12}"/>
              </a:ext>
            </a:extLst>
          </p:cNvPr>
          <p:cNvSpPr>
            <a:spLocks noGrp="1"/>
          </p:cNvSpPr>
          <p:nvPr>
            <p:ph type="sldNum" sz="quarter" idx="14"/>
          </p:nvPr>
        </p:nvSpPr>
        <p:spPr/>
        <p:txBody>
          <a:bodyPr/>
          <a:lstStyle/>
          <a:p>
            <a:fld id="{8C78FA55-7D5B-4EB1-8E6A-286A9D480825}" type="slidenum">
              <a:rPr lang="en-CA" smtClean="0"/>
              <a:pPr/>
              <a:t>13</a:t>
            </a:fld>
            <a:endParaRPr lang="en-CA"/>
          </a:p>
        </p:txBody>
      </p:sp>
      <p:pic>
        <p:nvPicPr>
          <p:cNvPr id="3" name="Picture 2" descr="Three bubbles showing the relationship between needs, service growth and funding">
            <a:extLst>
              <a:ext uri="{FF2B5EF4-FFF2-40B4-BE49-F238E27FC236}">
                <a16:creationId xmlns:a16="http://schemas.microsoft.com/office/drawing/2014/main" id="{997E4872-5203-4A3D-9259-3381C18828C9}"/>
              </a:ext>
            </a:extLst>
          </p:cNvPr>
          <p:cNvPicPr>
            <a:picLocks noChangeAspect="1"/>
          </p:cNvPicPr>
          <p:nvPr/>
        </p:nvPicPr>
        <p:blipFill>
          <a:blip r:embed="rId2"/>
          <a:stretch>
            <a:fillRect/>
          </a:stretch>
        </p:blipFill>
        <p:spPr>
          <a:xfrm>
            <a:off x="383491" y="1742563"/>
            <a:ext cx="8377017" cy="4269129"/>
          </a:xfrm>
          <a:prstGeom prst="rect">
            <a:avLst/>
          </a:prstGeom>
        </p:spPr>
      </p:pic>
    </p:spTree>
    <p:extLst>
      <p:ext uri="{BB962C8B-B14F-4D97-AF65-F5344CB8AC3E}">
        <p14:creationId xmlns:p14="http://schemas.microsoft.com/office/powerpoint/2010/main" val="2627924151"/>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2E5A7F-6FE1-4840-AF40-B96EB48621C5}"/>
              </a:ext>
            </a:extLst>
          </p:cNvPr>
          <p:cNvSpPr>
            <a:spLocks noGrp="1"/>
          </p:cNvSpPr>
          <p:nvPr>
            <p:ph type="title"/>
          </p:nvPr>
        </p:nvSpPr>
        <p:spPr/>
        <p:txBody>
          <a:bodyPr/>
          <a:lstStyle/>
          <a:p>
            <a:r>
              <a:rPr lang="en-US" sz="3200" dirty="0"/>
              <a:t>Methodology</a:t>
            </a:r>
          </a:p>
        </p:txBody>
      </p:sp>
      <p:sp>
        <p:nvSpPr>
          <p:cNvPr id="3" name="Content Placeholder 2">
            <a:extLst>
              <a:ext uri="{FF2B5EF4-FFF2-40B4-BE49-F238E27FC236}">
                <a16:creationId xmlns:a16="http://schemas.microsoft.com/office/drawing/2014/main" id="{27CCD37E-26B2-4328-9F3E-18AE17DB7CEF}"/>
              </a:ext>
            </a:extLst>
          </p:cNvPr>
          <p:cNvSpPr>
            <a:spLocks noGrp="1"/>
          </p:cNvSpPr>
          <p:nvPr>
            <p:ph idx="1"/>
          </p:nvPr>
        </p:nvSpPr>
        <p:spPr>
          <a:xfrm>
            <a:off x="281037" y="1143000"/>
            <a:ext cx="8610600" cy="4267201"/>
          </a:xfrm>
          <a:noFill/>
        </p:spPr>
        <p:txBody>
          <a:bodyPr/>
          <a:lstStyle/>
          <a:p>
            <a:pPr marL="0" indent="0">
              <a:buNone/>
            </a:pPr>
            <a:r>
              <a:rPr lang="en-US" altLang="en-US" sz="1800" dirty="0">
                <a:solidFill>
                  <a:srgbClr val="000000"/>
                </a:solidFill>
              </a:rPr>
              <a:t>The following provides the overall methodology to calculating the charge:</a:t>
            </a:r>
          </a:p>
          <a:p>
            <a:pPr marL="457200" indent="-457200">
              <a:buFont typeface="+mj-lt"/>
              <a:buAutoNum type="arabicPeriod"/>
            </a:pPr>
            <a:r>
              <a:rPr lang="en-US" altLang="en-US" sz="1800" dirty="0">
                <a:solidFill>
                  <a:srgbClr val="000000"/>
                </a:solidFill>
              </a:rPr>
              <a:t>Identify amount, type and location of growth</a:t>
            </a:r>
          </a:p>
          <a:p>
            <a:pPr marL="457200" indent="-457200">
              <a:buFont typeface="+mj-lt"/>
              <a:buAutoNum type="arabicPeriod"/>
            </a:pPr>
            <a:r>
              <a:rPr lang="en-US" altLang="en-US" sz="1800" dirty="0">
                <a:solidFill>
                  <a:srgbClr val="000000"/>
                </a:solidFill>
              </a:rPr>
              <a:t>Identify servicing needs to accommodate growth</a:t>
            </a:r>
          </a:p>
          <a:p>
            <a:pPr marL="457200" indent="-457200">
              <a:buFont typeface="+mj-lt"/>
              <a:buAutoNum type="arabicPeriod"/>
            </a:pPr>
            <a:r>
              <a:rPr lang="en-US" altLang="en-US" sz="1800" dirty="0">
                <a:solidFill>
                  <a:srgbClr val="000000"/>
                </a:solidFill>
              </a:rPr>
              <a:t>Identify capital costs to provide services to meet the needs</a:t>
            </a:r>
          </a:p>
          <a:p>
            <a:pPr marL="457200" indent="-457200">
              <a:buFont typeface="+mj-lt"/>
              <a:buAutoNum type="arabicPeriod"/>
            </a:pPr>
            <a:r>
              <a:rPr lang="en-US" altLang="en-US" sz="1800" dirty="0">
                <a:solidFill>
                  <a:srgbClr val="000000"/>
                </a:solidFill>
              </a:rPr>
              <a:t>Deduct:</a:t>
            </a:r>
          </a:p>
          <a:p>
            <a:pPr marL="871509" lvl="1" indent="-514350">
              <a:buFont typeface="+mj-lt"/>
              <a:buAutoNum type="romanLcPeriod"/>
            </a:pPr>
            <a:r>
              <a:rPr lang="en-US" altLang="en-US" sz="1800" dirty="0">
                <a:solidFill>
                  <a:srgbClr val="000000"/>
                </a:solidFill>
              </a:rPr>
              <a:t>Grants, subsidies and other contributions</a:t>
            </a:r>
          </a:p>
          <a:p>
            <a:pPr marL="871509" lvl="1" indent="-514350">
              <a:buFont typeface="+mj-lt"/>
              <a:buAutoNum type="romanLcPeriod"/>
            </a:pPr>
            <a:r>
              <a:rPr lang="en-US" altLang="en-US" sz="1800" dirty="0">
                <a:solidFill>
                  <a:srgbClr val="000000"/>
                </a:solidFill>
              </a:rPr>
              <a:t>Benefit to existing development</a:t>
            </a:r>
          </a:p>
          <a:p>
            <a:pPr marL="871509" lvl="1" indent="-514350">
              <a:buFont typeface="+mj-lt"/>
              <a:buAutoNum type="romanLcPeriod"/>
            </a:pPr>
            <a:r>
              <a:rPr lang="en-US" altLang="en-US" sz="1800" dirty="0">
                <a:solidFill>
                  <a:srgbClr val="000000"/>
                </a:solidFill>
              </a:rPr>
              <a:t>Amounts in excess of 10-year historical service calculation</a:t>
            </a:r>
          </a:p>
          <a:p>
            <a:pPr marL="871509" lvl="1" indent="-514350">
              <a:buFont typeface="+mj-lt"/>
              <a:buAutoNum type="romanLcPeriod"/>
            </a:pPr>
            <a:r>
              <a:rPr lang="en-US" altLang="en-US" sz="1800" dirty="0">
                <a:solidFill>
                  <a:srgbClr val="000000"/>
                </a:solidFill>
              </a:rPr>
              <a:t>D.C. Reserve funds (where applicable)</a:t>
            </a:r>
          </a:p>
          <a:p>
            <a:pPr marL="457200" indent="-457200">
              <a:buFont typeface="+mj-lt"/>
              <a:buAutoNum type="arabicPeriod"/>
            </a:pPr>
            <a:r>
              <a:rPr lang="en-US" altLang="en-US" sz="1800" dirty="0">
                <a:solidFill>
                  <a:srgbClr val="000000"/>
                </a:solidFill>
              </a:rPr>
              <a:t>Net costs then allocated between residential and non-residential benefit</a:t>
            </a:r>
          </a:p>
          <a:p>
            <a:pPr marL="457200" indent="-457200">
              <a:buFont typeface="+mj-lt"/>
              <a:buAutoNum type="arabicPeriod"/>
            </a:pPr>
            <a:r>
              <a:rPr lang="en-US" altLang="en-US" sz="1800" dirty="0">
                <a:solidFill>
                  <a:srgbClr val="000000"/>
                </a:solidFill>
              </a:rPr>
              <a:t>Net costs divided by growth to calculate the D.C.</a:t>
            </a:r>
            <a:endParaRPr lang="en-US" sz="1800" dirty="0">
              <a:solidFill>
                <a:srgbClr val="000000"/>
              </a:solidFill>
            </a:endParaRPr>
          </a:p>
        </p:txBody>
      </p:sp>
      <p:sp>
        <p:nvSpPr>
          <p:cNvPr id="6" name="Slide Number Placeholder 5">
            <a:extLst>
              <a:ext uri="{FF2B5EF4-FFF2-40B4-BE49-F238E27FC236}">
                <a16:creationId xmlns:a16="http://schemas.microsoft.com/office/drawing/2014/main" id="{621C395F-F957-45C7-A7BD-C8F21F6B6F48}"/>
              </a:ext>
            </a:extLst>
          </p:cNvPr>
          <p:cNvSpPr>
            <a:spLocks noGrp="1"/>
          </p:cNvSpPr>
          <p:nvPr>
            <p:ph type="sldNum" sz="quarter" idx="14"/>
          </p:nvPr>
        </p:nvSpPr>
        <p:spPr/>
        <p:txBody>
          <a:bodyPr/>
          <a:lstStyle/>
          <a:p>
            <a:fld id="{8C78FA55-7D5B-4EB1-8E6A-286A9D480825}" type="slidenum">
              <a:rPr lang="en-CA" smtClean="0"/>
              <a:pPr/>
              <a:t>14</a:t>
            </a:fld>
            <a:endParaRPr lang="en-CA" dirty="0"/>
          </a:p>
        </p:txBody>
      </p:sp>
    </p:spTree>
    <p:extLst>
      <p:ext uri="{BB962C8B-B14F-4D97-AF65-F5344CB8AC3E}">
        <p14:creationId xmlns:p14="http://schemas.microsoft.com/office/powerpoint/2010/main" val="3643085423"/>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t>Overview of the D.C. Calculation</a:t>
            </a:r>
          </a:p>
        </p:txBody>
      </p:sp>
      <p:sp>
        <p:nvSpPr>
          <p:cNvPr id="13" name="TextBox 23">
            <a:extLst>
              <a:ext uri="{FF2B5EF4-FFF2-40B4-BE49-F238E27FC236}">
                <a16:creationId xmlns:a16="http://schemas.microsoft.com/office/drawing/2014/main" id="{FFB886CD-91CA-46DA-9A22-33C5BC09C929}"/>
              </a:ext>
            </a:extLst>
          </p:cNvPr>
          <p:cNvSpPr txBox="1"/>
          <p:nvPr/>
        </p:nvSpPr>
        <p:spPr>
          <a:xfrm>
            <a:off x="266702" y="2384283"/>
            <a:ext cx="2386150" cy="83099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a:t>Cost of Infrastructure Required to Accommodate Growth</a:t>
            </a:r>
          </a:p>
        </p:txBody>
      </p:sp>
      <p:sp>
        <p:nvSpPr>
          <p:cNvPr id="14" name="TextBox 24">
            <a:extLst>
              <a:ext uri="{FF2B5EF4-FFF2-40B4-BE49-F238E27FC236}">
                <a16:creationId xmlns:a16="http://schemas.microsoft.com/office/drawing/2014/main" id="{44659EF5-9A7B-47C2-9AD4-50538792E897}"/>
              </a:ext>
            </a:extLst>
          </p:cNvPr>
          <p:cNvSpPr txBox="1"/>
          <p:nvPr/>
        </p:nvSpPr>
        <p:spPr>
          <a:xfrm>
            <a:off x="271860" y="3692790"/>
            <a:ext cx="2386150" cy="5847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a:t>Residential and Non-residential Growth</a:t>
            </a:r>
          </a:p>
        </p:txBody>
      </p:sp>
      <p:sp>
        <p:nvSpPr>
          <p:cNvPr id="16" name="TextBox 26">
            <a:extLst>
              <a:ext uri="{FF2B5EF4-FFF2-40B4-BE49-F238E27FC236}">
                <a16:creationId xmlns:a16="http://schemas.microsoft.com/office/drawing/2014/main" id="{73C2F380-C668-4248-962A-B8AC451F237F}"/>
              </a:ext>
            </a:extLst>
          </p:cNvPr>
          <p:cNvSpPr txBox="1"/>
          <p:nvPr/>
        </p:nvSpPr>
        <p:spPr>
          <a:xfrm>
            <a:off x="6297536" y="1951720"/>
            <a:ext cx="2783082" cy="280076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600" dirty="0"/>
              <a:t>Development Charge </a:t>
            </a:r>
          </a:p>
          <a:p>
            <a:pPr algn="r"/>
            <a:r>
              <a:rPr lang="en-US" sz="1600" dirty="0"/>
              <a:t>per Unit </a:t>
            </a:r>
          </a:p>
          <a:p>
            <a:pPr algn="r"/>
            <a:r>
              <a:rPr lang="en-US" sz="1600" dirty="0"/>
              <a:t>(for Residential Growth)</a:t>
            </a:r>
          </a:p>
          <a:p>
            <a:pPr algn="r"/>
            <a:endParaRPr lang="en-US" sz="1600" dirty="0"/>
          </a:p>
          <a:p>
            <a:pPr algn="r"/>
            <a:endParaRPr lang="en-US" sz="1600" dirty="0"/>
          </a:p>
          <a:p>
            <a:pPr algn="r"/>
            <a:endParaRPr lang="en-US" sz="1600" dirty="0"/>
          </a:p>
          <a:p>
            <a:pPr algn="r"/>
            <a:endParaRPr lang="en-US" sz="1600" dirty="0"/>
          </a:p>
          <a:p>
            <a:pPr algn="r"/>
            <a:endParaRPr lang="en-US" sz="1600" dirty="0"/>
          </a:p>
          <a:p>
            <a:pPr algn="r"/>
            <a:r>
              <a:rPr lang="en-US" sz="1600" dirty="0"/>
              <a:t>Development Charge </a:t>
            </a:r>
          </a:p>
          <a:p>
            <a:pPr algn="r"/>
            <a:r>
              <a:rPr lang="en-US" sz="1600" dirty="0"/>
              <a:t>per Sq.ft. </a:t>
            </a:r>
          </a:p>
          <a:p>
            <a:pPr algn="r"/>
            <a:r>
              <a:rPr lang="en-US" sz="1600" dirty="0"/>
              <a:t>(for Non-residential Growth)</a:t>
            </a:r>
          </a:p>
        </p:txBody>
      </p:sp>
      <p:pic>
        <p:nvPicPr>
          <p:cNvPr id="3" name="Picture 2">
            <a:extLst>
              <a:ext uri="{FF2B5EF4-FFF2-40B4-BE49-F238E27FC236}">
                <a16:creationId xmlns:a16="http://schemas.microsoft.com/office/drawing/2014/main" id="{D9158F5A-9698-4046-A877-3E9E63F703BC}"/>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2355206" y="2106233"/>
            <a:ext cx="6725412" cy="2491740"/>
          </a:xfrm>
          <a:prstGeom prst="rect">
            <a:avLst/>
          </a:prstGeom>
        </p:spPr>
      </p:pic>
      <p:sp>
        <p:nvSpPr>
          <p:cNvPr id="5" name="Slide Number Placeholder 4">
            <a:extLst>
              <a:ext uri="{FF2B5EF4-FFF2-40B4-BE49-F238E27FC236}">
                <a16:creationId xmlns:a16="http://schemas.microsoft.com/office/drawing/2014/main" id="{7C2248D9-08C4-41EF-946B-AE9B7FE98A28}"/>
              </a:ext>
            </a:extLst>
          </p:cNvPr>
          <p:cNvSpPr>
            <a:spLocks noGrp="1"/>
          </p:cNvSpPr>
          <p:nvPr>
            <p:ph type="sldNum" sz="quarter" idx="14"/>
          </p:nvPr>
        </p:nvSpPr>
        <p:spPr/>
        <p:txBody>
          <a:bodyPr/>
          <a:lstStyle/>
          <a:p>
            <a:fld id="{8C78FA55-7D5B-4EB1-8E6A-286A9D480825}" type="slidenum">
              <a:rPr lang="en-CA" smtClean="0"/>
              <a:pPr/>
              <a:t>15</a:t>
            </a:fld>
            <a:endParaRPr lang="en-CA" dirty="0"/>
          </a:p>
        </p:txBody>
      </p:sp>
    </p:spTree>
    <p:extLst>
      <p:ext uri="{BB962C8B-B14F-4D97-AF65-F5344CB8AC3E}">
        <p14:creationId xmlns:p14="http://schemas.microsoft.com/office/powerpoint/2010/main" val="3787578636"/>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Local Service Policies</a:t>
            </a:r>
          </a:p>
        </p:txBody>
      </p:sp>
      <p:sp>
        <p:nvSpPr>
          <p:cNvPr id="3" name="Content Placeholder 2"/>
          <p:cNvSpPr>
            <a:spLocks noGrp="1"/>
          </p:cNvSpPr>
          <p:nvPr>
            <p:ph idx="1"/>
          </p:nvPr>
        </p:nvSpPr>
        <p:spPr/>
        <p:txBody>
          <a:bodyPr/>
          <a:lstStyle/>
          <a:p>
            <a:pPr>
              <a:lnSpc>
                <a:spcPct val="90000"/>
              </a:lnSpc>
            </a:pPr>
            <a:r>
              <a:rPr lang="en-US" altLang="en-US" sz="2000" dirty="0"/>
              <a:t>New section 59.1(1) and (2) of the Act “No Additional Levies” - prohibits municipalities from imposing additional payments or requiring construction of a service not authorized under the D.C.A. (updated as per Bill 73)</a:t>
            </a:r>
          </a:p>
          <a:p>
            <a:pPr lvl="1">
              <a:lnSpc>
                <a:spcPct val="90000"/>
              </a:lnSpc>
            </a:pPr>
            <a:r>
              <a:rPr lang="en-US" altLang="en-US" sz="1800" dirty="0"/>
              <a:t>Due to Bill 73, “no additional levies” clause, a Local Service Policy is required to be developed and approved by Council, through the D.C. study process, to clearly define what developers would be required to do as part of their development agreements versus what would be included in the D.C.</a:t>
            </a:r>
          </a:p>
          <a:p>
            <a:pPr>
              <a:lnSpc>
                <a:spcPct val="90000"/>
              </a:lnSpc>
            </a:pPr>
            <a:r>
              <a:rPr lang="en-US" altLang="en-US" sz="2000" dirty="0"/>
              <a:t>Subdivision Agreement Conditions - the Act provides coverage of such agreements to include “local services related to a plan of subdivision or within the area to which the plan relates”.</a:t>
            </a:r>
          </a:p>
          <a:p>
            <a:pPr>
              <a:lnSpc>
                <a:spcPct val="90000"/>
              </a:lnSpc>
            </a:pPr>
            <a:r>
              <a:rPr lang="en-US" altLang="en-US" sz="2000" dirty="0"/>
              <a:t>Items to consider may include: collector &amp; arterial roads, intersection improvements &amp; traffic signals, streetlights &amp; sidewalks, Bike Routes/Bike Lanes/Bike Paths/Multi-Use Trails/Naturalized Walkways, Noise Abatement Measures, Land dedications/easements, Water, Wastewater, Stormwater, and Park requirements.</a:t>
            </a:r>
          </a:p>
          <a:p>
            <a:pPr lvl="3"/>
            <a:endParaRPr lang="en-US" dirty="0"/>
          </a:p>
          <a:p>
            <a:pPr lvl="2"/>
            <a:endParaRPr lang="en-US" dirty="0"/>
          </a:p>
          <a:p>
            <a:pPr lvl="1"/>
            <a:endParaRPr lang="en-US" dirty="0"/>
          </a:p>
        </p:txBody>
      </p:sp>
      <p:sp>
        <p:nvSpPr>
          <p:cNvPr id="5" name="Slide Number Placeholder 4">
            <a:extLst>
              <a:ext uri="{FF2B5EF4-FFF2-40B4-BE49-F238E27FC236}">
                <a16:creationId xmlns:a16="http://schemas.microsoft.com/office/drawing/2014/main" id="{7C2248D9-08C4-41EF-946B-AE9B7FE98A28}"/>
              </a:ext>
            </a:extLst>
          </p:cNvPr>
          <p:cNvSpPr>
            <a:spLocks noGrp="1"/>
          </p:cNvSpPr>
          <p:nvPr>
            <p:ph type="sldNum" sz="quarter" idx="1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8FA55-7D5B-4EB1-8E6A-286A9D480825}" type="slidenum">
              <a:rPr kumimoji="0" lang="en-CA" sz="1200" b="0" i="0" u="none" strike="noStrike" kern="1200" cap="none" spc="0" normalizeH="0" baseline="0" noProof="0" smtClean="0">
                <a:ln>
                  <a:noFill/>
                </a:ln>
                <a:solidFill>
                  <a:srgbClr val="425364">
                    <a:tint val="75000"/>
                  </a:srgbClr>
                </a:solidFill>
                <a:effectLst/>
                <a:uLnTx/>
                <a:uFillTx/>
                <a:latin typeface="Arial"/>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CA" sz="1200" b="0" i="0" u="none" strike="noStrike" kern="1200" cap="none" spc="0" normalizeH="0" baseline="0" noProof="0">
              <a:ln>
                <a:noFill/>
              </a:ln>
              <a:solidFill>
                <a:srgbClr val="425364">
                  <a:tint val="75000"/>
                </a:srgbClr>
              </a:solidFill>
              <a:effectLst/>
              <a:uLnTx/>
              <a:uFillTx/>
              <a:latin typeface="Arial"/>
              <a:ea typeface="+mn-ea"/>
              <a:cs typeface="+mn-cs"/>
            </a:endParaRPr>
          </a:p>
        </p:txBody>
      </p:sp>
    </p:spTree>
    <p:extLst>
      <p:ext uri="{BB962C8B-B14F-4D97-AF65-F5344CB8AC3E}">
        <p14:creationId xmlns:p14="http://schemas.microsoft.com/office/powerpoint/2010/main" val="4221230524"/>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41ED8D-6BAE-4E49-8D91-96F915B48B2F}"/>
              </a:ext>
            </a:extLst>
          </p:cNvPr>
          <p:cNvSpPr>
            <a:spLocks noGrp="1"/>
          </p:cNvSpPr>
          <p:nvPr>
            <p:ph type="title"/>
          </p:nvPr>
        </p:nvSpPr>
        <p:spPr/>
        <p:txBody>
          <a:bodyPr/>
          <a:lstStyle/>
          <a:p>
            <a:r>
              <a:rPr lang="en-US" dirty="0"/>
              <a:t>Local Service Policy</a:t>
            </a:r>
          </a:p>
        </p:txBody>
      </p:sp>
      <p:sp>
        <p:nvSpPr>
          <p:cNvPr id="5" name="Slide Number Placeholder 4">
            <a:extLst>
              <a:ext uri="{FF2B5EF4-FFF2-40B4-BE49-F238E27FC236}">
                <a16:creationId xmlns:a16="http://schemas.microsoft.com/office/drawing/2014/main" id="{6AC229C0-4536-43B7-BBFB-D1D6B1804B73}"/>
              </a:ext>
            </a:extLst>
          </p:cNvPr>
          <p:cNvSpPr>
            <a:spLocks noGrp="1"/>
          </p:cNvSpPr>
          <p:nvPr>
            <p:ph type="sldNum" sz="quarter" idx="1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8FA55-7D5B-4EB1-8E6A-286A9D480825}" type="slidenum">
              <a:rPr kumimoji="0" lang="en-CA" sz="1200" b="0" i="0" u="none" strike="noStrike" kern="1200" cap="none" spc="0" normalizeH="0" baseline="0" noProof="0" smtClean="0">
                <a:ln>
                  <a:noFill/>
                </a:ln>
                <a:solidFill>
                  <a:srgbClr val="425364">
                    <a:tint val="75000"/>
                  </a:srgbClr>
                </a:solidFill>
                <a:effectLst/>
                <a:uLnTx/>
                <a:uFillTx/>
                <a:latin typeface="Arial"/>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CA" sz="1200" b="0" i="0" u="none" strike="noStrike" kern="1200" cap="none" spc="0" normalizeH="0" baseline="0" noProof="0">
              <a:ln>
                <a:noFill/>
              </a:ln>
              <a:solidFill>
                <a:srgbClr val="425364">
                  <a:tint val="75000"/>
                </a:srgbClr>
              </a:solidFill>
              <a:effectLst/>
              <a:uLnTx/>
              <a:uFillTx/>
              <a:latin typeface="Arial"/>
              <a:ea typeface="+mn-ea"/>
              <a:cs typeface="+mn-cs"/>
            </a:endParaRPr>
          </a:p>
        </p:txBody>
      </p:sp>
      <p:pic>
        <p:nvPicPr>
          <p:cNvPr id="6" name="Picture 5" descr="local service policy schematic">
            <a:extLst>
              <a:ext uri="{FF2B5EF4-FFF2-40B4-BE49-F238E27FC236}">
                <a16:creationId xmlns:a16="http://schemas.microsoft.com/office/drawing/2014/main" id="{32278881-6934-405F-AE62-0224A4BE0779}"/>
              </a:ext>
            </a:extLst>
          </p:cNvPr>
          <p:cNvPicPr>
            <a:picLocks noChangeAspect="1"/>
          </p:cNvPicPr>
          <p:nvPr/>
        </p:nvPicPr>
        <p:blipFill>
          <a:blip r:embed="rId2"/>
          <a:stretch>
            <a:fillRect/>
          </a:stretch>
        </p:blipFill>
        <p:spPr>
          <a:xfrm>
            <a:off x="841616" y="996045"/>
            <a:ext cx="7460768" cy="5505806"/>
          </a:xfrm>
          <a:prstGeom prst="rect">
            <a:avLst/>
          </a:prstGeom>
        </p:spPr>
      </p:pic>
    </p:spTree>
    <p:extLst>
      <p:ext uri="{BB962C8B-B14F-4D97-AF65-F5344CB8AC3E}">
        <p14:creationId xmlns:p14="http://schemas.microsoft.com/office/powerpoint/2010/main" val="3919136771"/>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p:txBody>
          <a:bodyPr/>
          <a:lstStyle/>
          <a:p>
            <a:r>
              <a:rPr lang="en-US" sz="3200" dirty="0"/>
              <a:t>Mandatory Exemptions</a:t>
            </a:r>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18</a:t>
            </a:fld>
            <a:endParaRPr lang="en-CA"/>
          </a:p>
        </p:txBody>
      </p:sp>
      <p:sp>
        <p:nvSpPr>
          <p:cNvPr id="5" name="Content Placeholder 4">
            <a:extLst>
              <a:ext uri="{FF2B5EF4-FFF2-40B4-BE49-F238E27FC236}">
                <a16:creationId xmlns:a16="http://schemas.microsoft.com/office/drawing/2014/main" id="{3C683C61-905D-4AF3-A4C4-4FDD9EAAA8AE}"/>
              </a:ext>
            </a:extLst>
          </p:cNvPr>
          <p:cNvSpPr>
            <a:spLocks noGrp="1"/>
          </p:cNvSpPr>
          <p:nvPr>
            <p:ph idx="1"/>
          </p:nvPr>
        </p:nvSpPr>
        <p:spPr>
          <a:xfrm>
            <a:off x="266700" y="1369383"/>
            <a:ext cx="8610600" cy="4267201"/>
          </a:xfrm>
        </p:spPr>
        <p:txBody>
          <a:bodyPr/>
          <a:lstStyle/>
          <a:p>
            <a:pPr marL="342900" lvl="1" indent="-342900">
              <a:lnSpc>
                <a:spcPct val="90000"/>
              </a:lnSpc>
              <a:defRPr/>
            </a:pPr>
            <a:r>
              <a:rPr lang="en-US" altLang="en-US" sz="2000" dirty="0"/>
              <a:t>Mandatory Exemptions:</a:t>
            </a:r>
          </a:p>
          <a:p>
            <a:pPr marL="800100" lvl="3" indent="-342900">
              <a:lnSpc>
                <a:spcPct val="90000"/>
              </a:lnSpc>
              <a:buSzPct val="75000"/>
              <a:defRPr/>
            </a:pPr>
            <a:r>
              <a:rPr lang="en-US" altLang="en-US" sz="2000" dirty="0"/>
              <a:t>Upper/Lower Tier Governments and School Boards</a:t>
            </a:r>
          </a:p>
          <a:p>
            <a:pPr marL="800100" lvl="3" indent="-342900">
              <a:lnSpc>
                <a:spcPct val="90000"/>
              </a:lnSpc>
              <a:buSzPct val="75000"/>
              <a:defRPr/>
            </a:pPr>
            <a:r>
              <a:rPr lang="en-US" altLang="en-US" sz="2000" dirty="0"/>
              <a:t>for industrial building expansions (may expand by 50% with no D.C.)</a:t>
            </a:r>
          </a:p>
          <a:p>
            <a:pPr marL="800100" lvl="3" indent="-342900">
              <a:lnSpc>
                <a:spcPct val="90000"/>
              </a:lnSpc>
              <a:buSzPct val="75000"/>
              <a:defRPr/>
            </a:pPr>
            <a:r>
              <a:rPr lang="en-US" altLang="en-US" sz="2000" dirty="0"/>
              <a:t>May add up to 2 apartments in a single as long as size of home doesn’t double</a:t>
            </a:r>
          </a:p>
          <a:p>
            <a:pPr marL="800100" lvl="3" indent="-342900">
              <a:lnSpc>
                <a:spcPct val="90000"/>
              </a:lnSpc>
              <a:buSzPct val="75000"/>
              <a:defRPr/>
            </a:pPr>
            <a:r>
              <a:rPr lang="en-US" altLang="en-US" sz="2000" dirty="0"/>
              <a:t>Add one additional unit in medium &amp; high-density buildings</a:t>
            </a:r>
          </a:p>
          <a:p>
            <a:pPr marL="800100" lvl="3" indent="-342900">
              <a:lnSpc>
                <a:spcPct val="90000"/>
              </a:lnSpc>
              <a:buSzPct val="75000"/>
              <a:defRPr/>
            </a:pPr>
            <a:r>
              <a:rPr lang="en-US" altLang="en-US" sz="2000" dirty="0"/>
              <a:t>Residential development (additional unit or ancillary dwelling) in new dwelling units (as per Bill 108)</a:t>
            </a:r>
          </a:p>
          <a:p>
            <a:endParaRPr lang="en-US" dirty="0"/>
          </a:p>
        </p:txBody>
      </p:sp>
    </p:spTree>
    <p:extLst>
      <p:ext uri="{BB962C8B-B14F-4D97-AF65-F5344CB8AC3E}">
        <p14:creationId xmlns:p14="http://schemas.microsoft.com/office/powerpoint/2010/main" val="2923117616"/>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p:txBody>
          <a:bodyPr/>
          <a:lstStyle/>
          <a:p>
            <a:r>
              <a:rPr lang="en-US" sz="3200" dirty="0"/>
              <a:t>Discretionary Exemptions</a:t>
            </a:r>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19</a:t>
            </a:fld>
            <a:endParaRPr lang="en-CA"/>
          </a:p>
        </p:txBody>
      </p:sp>
      <p:sp>
        <p:nvSpPr>
          <p:cNvPr id="5" name="Content Placeholder 4">
            <a:extLst>
              <a:ext uri="{FF2B5EF4-FFF2-40B4-BE49-F238E27FC236}">
                <a16:creationId xmlns:a16="http://schemas.microsoft.com/office/drawing/2014/main" id="{3C683C61-905D-4AF3-A4C4-4FDD9EAAA8AE}"/>
              </a:ext>
            </a:extLst>
          </p:cNvPr>
          <p:cNvSpPr>
            <a:spLocks noGrp="1"/>
          </p:cNvSpPr>
          <p:nvPr>
            <p:ph idx="1"/>
          </p:nvPr>
        </p:nvSpPr>
        <p:spPr>
          <a:xfrm>
            <a:off x="266700" y="1369383"/>
            <a:ext cx="8610600" cy="4267201"/>
          </a:xfrm>
        </p:spPr>
        <p:txBody>
          <a:bodyPr/>
          <a:lstStyle/>
          <a:p>
            <a:pPr marL="342900" lvl="2" indent="-342900">
              <a:lnSpc>
                <a:spcPct val="90000"/>
              </a:lnSpc>
              <a:buSzPct val="75000"/>
              <a:defRPr/>
            </a:pPr>
            <a:r>
              <a:rPr lang="en-US" altLang="en-US" sz="2000" dirty="0"/>
              <a:t>Discretionary Exemptions :</a:t>
            </a:r>
          </a:p>
          <a:p>
            <a:pPr marL="800100" lvl="3" indent="-342900">
              <a:lnSpc>
                <a:spcPct val="90000"/>
              </a:lnSpc>
              <a:buSzPct val="75000"/>
              <a:defRPr/>
            </a:pPr>
            <a:r>
              <a:rPr lang="en-US" altLang="en-US" sz="2000" dirty="0"/>
              <a:t>Reduce in part or whole D.C. for types of development or classes of development (e.g. industrial or churches)</a:t>
            </a:r>
          </a:p>
          <a:p>
            <a:pPr marL="800100" lvl="3" indent="-342900">
              <a:lnSpc>
                <a:spcPct val="90000"/>
              </a:lnSpc>
              <a:buSzPct val="75000"/>
              <a:defRPr/>
            </a:pPr>
            <a:r>
              <a:rPr lang="en-US" altLang="en-US" sz="2000" dirty="0"/>
              <a:t>May phase-in over time</a:t>
            </a:r>
          </a:p>
          <a:p>
            <a:pPr marL="800100" lvl="3" indent="-342900">
              <a:lnSpc>
                <a:spcPct val="90000"/>
              </a:lnSpc>
              <a:buSzPct val="75000"/>
              <a:defRPr/>
            </a:pPr>
            <a:r>
              <a:rPr lang="en-US" altLang="en-US" sz="2000" dirty="0"/>
              <a:t>Redevelopment credits to recognize what is being replaced on site (not specific in the Act but provided by case law) </a:t>
            </a:r>
          </a:p>
          <a:p>
            <a:endParaRPr lang="en-US" dirty="0"/>
          </a:p>
        </p:txBody>
      </p:sp>
    </p:spTree>
    <p:extLst>
      <p:ext uri="{BB962C8B-B14F-4D97-AF65-F5344CB8AC3E}">
        <p14:creationId xmlns:p14="http://schemas.microsoft.com/office/powerpoint/2010/main" val="672901330"/>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a:ln>
            <a:noFill/>
          </a:ln>
          <a:effectLst/>
        </p:spPr>
        <p:txBody>
          <a:bodyPr/>
          <a:lstStyle/>
          <a:p>
            <a:r>
              <a:rPr lang="en-US" sz="3200" dirty="0"/>
              <a:t>Agenda</a:t>
            </a:r>
          </a:p>
        </p:txBody>
      </p:sp>
      <p:sp>
        <p:nvSpPr>
          <p:cNvPr id="3" name="Content Placeholder 2">
            <a:extLst>
              <a:ext uri="{FF2B5EF4-FFF2-40B4-BE49-F238E27FC236}">
                <a16:creationId xmlns:a16="http://schemas.microsoft.com/office/drawing/2014/main" id="{EFD527F0-0DBF-4C79-B2EA-CE49114506B8}"/>
              </a:ext>
            </a:extLst>
          </p:cNvPr>
          <p:cNvSpPr>
            <a:spLocks noGrp="1"/>
          </p:cNvSpPr>
          <p:nvPr>
            <p:ph idx="1"/>
          </p:nvPr>
        </p:nvSpPr>
        <p:spPr>
          <a:xfrm>
            <a:off x="266700" y="1162880"/>
            <a:ext cx="8610600" cy="4267201"/>
          </a:xfrm>
        </p:spPr>
        <p:txBody>
          <a:bodyPr/>
          <a:lstStyle/>
          <a:p>
            <a:r>
              <a:rPr lang="en-US" sz="2000" dirty="0">
                <a:solidFill>
                  <a:srgbClr val="000000"/>
                </a:solidFill>
              </a:rPr>
              <a:t>Introductions</a:t>
            </a:r>
          </a:p>
          <a:p>
            <a:r>
              <a:rPr lang="en-US" sz="2000" dirty="0">
                <a:solidFill>
                  <a:srgbClr val="000000"/>
                </a:solidFill>
              </a:rPr>
              <a:t>Development Charges Act Overview</a:t>
            </a:r>
          </a:p>
          <a:p>
            <a:r>
              <a:rPr lang="en-US" sz="2000" dirty="0">
                <a:solidFill>
                  <a:srgbClr val="000000"/>
                </a:solidFill>
              </a:rPr>
              <a:t>Bill 73, Bill 108, Bill 138 &amp; Bill 197 – Changes to the Development Charges Act</a:t>
            </a:r>
          </a:p>
          <a:p>
            <a:r>
              <a:rPr lang="en-US" sz="2000" dirty="0">
                <a:solidFill>
                  <a:srgbClr val="000000"/>
                </a:solidFill>
              </a:rPr>
              <a:t>Study Process and Timelines</a:t>
            </a:r>
          </a:p>
          <a:p>
            <a:r>
              <a:rPr lang="en-US" sz="2000" dirty="0">
                <a:solidFill>
                  <a:srgbClr val="000000"/>
                </a:solidFill>
              </a:rPr>
              <a:t>D.C. Emerging Issues</a:t>
            </a:r>
          </a:p>
          <a:p>
            <a:r>
              <a:rPr lang="en-US" sz="2000" dirty="0">
                <a:solidFill>
                  <a:srgbClr val="000000"/>
                </a:solidFill>
              </a:rPr>
              <a:t>Next Steps</a:t>
            </a:r>
          </a:p>
          <a:p>
            <a:r>
              <a:rPr lang="en-US" sz="2000" dirty="0">
                <a:solidFill>
                  <a:srgbClr val="000000"/>
                </a:solidFill>
              </a:rPr>
              <a:t>Questions</a:t>
            </a:r>
          </a:p>
          <a:p>
            <a:endParaRPr lang="en-US" sz="2000" dirty="0"/>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2</a:t>
            </a:fld>
            <a:endParaRPr lang="en-CA"/>
          </a:p>
        </p:txBody>
      </p:sp>
    </p:spTree>
    <p:extLst>
      <p:ext uri="{BB962C8B-B14F-4D97-AF65-F5344CB8AC3E}">
        <p14:creationId xmlns:p14="http://schemas.microsoft.com/office/powerpoint/2010/main" val="1242156239"/>
      </p:ext>
    </p:extLst>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itle 1">
            <a:extLst>
              <a:ext uri="{FF2B5EF4-FFF2-40B4-BE49-F238E27FC236}">
                <a16:creationId xmlns:a16="http://schemas.microsoft.com/office/drawing/2014/main" id="{5027FA7B-B21A-4D23-B549-ADD12BFE8FAF}"/>
              </a:ext>
            </a:extLst>
          </p:cNvPr>
          <p:cNvSpPr>
            <a:spLocks noGrp="1" noChangeArrowheads="1"/>
          </p:cNvSpPr>
          <p:nvPr>
            <p:ph type="title" idx="4294967295"/>
          </p:nvPr>
        </p:nvSpPr>
        <p:spPr/>
        <p:txBody>
          <a:bodyPr/>
          <a:lstStyle/>
          <a:p>
            <a:r>
              <a:rPr lang="en-US" altLang="en-US" sz="3000" dirty="0"/>
              <a:t>Discretionary Exemptions </a:t>
            </a:r>
          </a:p>
        </p:txBody>
      </p:sp>
      <p:sp>
        <p:nvSpPr>
          <p:cNvPr id="65539" name="Content Placeholder 2">
            <a:extLst>
              <a:ext uri="{FF2B5EF4-FFF2-40B4-BE49-F238E27FC236}">
                <a16:creationId xmlns:a16="http://schemas.microsoft.com/office/drawing/2014/main" id="{0DF1BA86-A7B8-4F9A-8E4A-62DCE8243AD0}"/>
              </a:ext>
            </a:extLst>
          </p:cNvPr>
          <p:cNvSpPr>
            <a:spLocks noGrp="1" noChangeArrowheads="1"/>
          </p:cNvSpPr>
          <p:nvPr>
            <p:ph idx="4294967295"/>
          </p:nvPr>
        </p:nvSpPr>
        <p:spPr>
          <a:xfrm>
            <a:off x="457200" y="1219200"/>
            <a:ext cx="8229600" cy="5029200"/>
          </a:xfrm>
        </p:spPr>
        <p:txBody>
          <a:bodyPr/>
          <a:lstStyle/>
          <a:p>
            <a:r>
              <a:rPr lang="en-US" altLang="en-US" sz="2400" dirty="0"/>
              <a:t>Common Discretionary Exemptions </a:t>
            </a:r>
          </a:p>
          <a:p>
            <a:pPr marL="800100" lvl="1" indent="-342900"/>
            <a:r>
              <a:rPr lang="en-US" altLang="en-US" dirty="0"/>
              <a:t>Places of worship</a:t>
            </a:r>
          </a:p>
          <a:p>
            <a:pPr marL="800100" lvl="1" indent="-342900"/>
            <a:r>
              <a:rPr lang="en-US" altLang="en-US" dirty="0"/>
              <a:t>Bona fide farm buildings (but not the house)</a:t>
            </a:r>
          </a:p>
          <a:p>
            <a:pPr marL="800100" lvl="1" indent="-342900"/>
            <a:r>
              <a:rPr lang="en-US" altLang="en-US" dirty="0"/>
              <a:t>Industrial development</a:t>
            </a:r>
          </a:p>
          <a:p>
            <a:pPr marL="800100" lvl="1" indent="-342900"/>
            <a:r>
              <a:rPr lang="en-US" altLang="en-US" dirty="0"/>
              <a:t>Downtowns or infill development</a:t>
            </a:r>
          </a:p>
          <a:p>
            <a:pPr marL="800100" lvl="1" indent="-342900"/>
            <a:r>
              <a:rPr lang="en-US" altLang="en-US" dirty="0"/>
              <a:t>Brownfield redevelopment</a:t>
            </a:r>
          </a:p>
          <a:p>
            <a:pPr marL="800100" lvl="1" indent="-342900"/>
            <a:r>
              <a:rPr lang="en-US" altLang="en-US" dirty="0"/>
              <a:t>Hospitals</a:t>
            </a:r>
          </a:p>
          <a:p>
            <a:pPr marL="800100" lvl="1" indent="-342900"/>
            <a:r>
              <a:rPr lang="en-US" altLang="en-US" dirty="0"/>
              <a:t>Non-profit or affordable housing</a:t>
            </a:r>
          </a:p>
          <a:p>
            <a:pPr marL="1295400" lvl="2" indent="-381000"/>
            <a:endParaRPr lang="en-US" altLang="en-US" sz="2000" dirty="0"/>
          </a:p>
          <a:p>
            <a:pPr marL="1295400" lvl="2" indent="-381000"/>
            <a:endParaRPr lang="en-US" altLang="en-US" sz="1600" dirty="0"/>
          </a:p>
        </p:txBody>
      </p:sp>
      <p:sp>
        <p:nvSpPr>
          <p:cNvPr id="5" name="Slide Number Placeholder 4">
            <a:extLst>
              <a:ext uri="{FF2B5EF4-FFF2-40B4-BE49-F238E27FC236}">
                <a16:creationId xmlns:a16="http://schemas.microsoft.com/office/drawing/2014/main" id="{02943755-B356-4223-B4CA-52C612682A36}"/>
              </a:ext>
            </a:extLst>
          </p:cNvPr>
          <p:cNvSpPr txBox="1">
            <a:spLocks/>
          </p:cNvSpPr>
          <p:nvPr/>
        </p:nvSpPr>
        <p:spPr>
          <a:xfrm>
            <a:off x="8001000" y="6361025"/>
            <a:ext cx="876300" cy="365125"/>
          </a:xfrm>
          <a:prstGeom prst="rect">
            <a:avLst/>
          </a:prstGeom>
        </p:spPr>
        <p:txBody>
          <a:bodyPr/>
          <a:lstStyle>
            <a:defPPr>
              <a:defRPr lang="en-US"/>
            </a:defPPr>
            <a:lvl1pPr algn="l" rtl="0" fontAlgn="base">
              <a:spcBef>
                <a:spcPct val="0"/>
              </a:spcBef>
              <a:spcAft>
                <a:spcPct val="0"/>
              </a:spcAft>
              <a:defRPr sz="2833" kern="1200">
                <a:solidFill>
                  <a:schemeClr val="tx1"/>
                </a:solidFill>
                <a:latin typeface="Times New Roman" pitchFamily="18" charset="0"/>
                <a:ea typeface="+mn-ea"/>
                <a:cs typeface="+mn-cs"/>
              </a:defRPr>
            </a:lvl1pPr>
            <a:lvl2pPr marL="544245" algn="l" rtl="0" fontAlgn="base">
              <a:spcBef>
                <a:spcPct val="0"/>
              </a:spcBef>
              <a:spcAft>
                <a:spcPct val="0"/>
              </a:spcAft>
              <a:defRPr sz="2833" kern="1200">
                <a:solidFill>
                  <a:schemeClr val="tx1"/>
                </a:solidFill>
                <a:latin typeface="Times New Roman" pitchFamily="18" charset="0"/>
                <a:ea typeface="+mn-ea"/>
                <a:cs typeface="+mn-cs"/>
              </a:defRPr>
            </a:lvl2pPr>
            <a:lvl3pPr marL="1088490" algn="l" rtl="0" fontAlgn="base">
              <a:spcBef>
                <a:spcPct val="0"/>
              </a:spcBef>
              <a:spcAft>
                <a:spcPct val="0"/>
              </a:spcAft>
              <a:defRPr sz="2833" kern="1200">
                <a:solidFill>
                  <a:schemeClr val="tx1"/>
                </a:solidFill>
                <a:latin typeface="Times New Roman" pitchFamily="18" charset="0"/>
                <a:ea typeface="+mn-ea"/>
                <a:cs typeface="+mn-cs"/>
              </a:defRPr>
            </a:lvl3pPr>
            <a:lvl4pPr marL="1632735" algn="l" rtl="0" fontAlgn="base">
              <a:spcBef>
                <a:spcPct val="0"/>
              </a:spcBef>
              <a:spcAft>
                <a:spcPct val="0"/>
              </a:spcAft>
              <a:defRPr sz="2833" kern="1200">
                <a:solidFill>
                  <a:schemeClr val="tx1"/>
                </a:solidFill>
                <a:latin typeface="Times New Roman" pitchFamily="18" charset="0"/>
                <a:ea typeface="+mn-ea"/>
                <a:cs typeface="+mn-cs"/>
              </a:defRPr>
            </a:lvl4pPr>
            <a:lvl5pPr marL="2176980" algn="l" rtl="0" fontAlgn="base">
              <a:spcBef>
                <a:spcPct val="0"/>
              </a:spcBef>
              <a:spcAft>
                <a:spcPct val="0"/>
              </a:spcAft>
              <a:defRPr sz="2833" kern="1200">
                <a:solidFill>
                  <a:schemeClr val="tx1"/>
                </a:solidFill>
                <a:latin typeface="Times New Roman" pitchFamily="18" charset="0"/>
                <a:ea typeface="+mn-ea"/>
                <a:cs typeface="+mn-cs"/>
              </a:defRPr>
            </a:lvl5pPr>
            <a:lvl6pPr marL="2721224" algn="l" defTabSz="1088490" rtl="0" eaLnBrk="1" latinLnBrk="0" hangingPunct="1">
              <a:defRPr sz="2833" kern="1200">
                <a:solidFill>
                  <a:schemeClr val="tx1"/>
                </a:solidFill>
                <a:latin typeface="Times New Roman" pitchFamily="18" charset="0"/>
                <a:ea typeface="+mn-ea"/>
                <a:cs typeface="+mn-cs"/>
              </a:defRPr>
            </a:lvl6pPr>
            <a:lvl7pPr marL="3265469" algn="l" defTabSz="1088490" rtl="0" eaLnBrk="1" latinLnBrk="0" hangingPunct="1">
              <a:defRPr sz="2833" kern="1200">
                <a:solidFill>
                  <a:schemeClr val="tx1"/>
                </a:solidFill>
                <a:latin typeface="Times New Roman" pitchFamily="18" charset="0"/>
                <a:ea typeface="+mn-ea"/>
                <a:cs typeface="+mn-cs"/>
              </a:defRPr>
            </a:lvl7pPr>
            <a:lvl8pPr marL="3809714" algn="l" defTabSz="1088490" rtl="0" eaLnBrk="1" latinLnBrk="0" hangingPunct="1">
              <a:defRPr sz="2833" kern="1200">
                <a:solidFill>
                  <a:schemeClr val="tx1"/>
                </a:solidFill>
                <a:latin typeface="Times New Roman" pitchFamily="18" charset="0"/>
                <a:ea typeface="+mn-ea"/>
                <a:cs typeface="+mn-cs"/>
              </a:defRPr>
            </a:lvl8pPr>
            <a:lvl9pPr marL="4353959" algn="l" defTabSz="1088490" rtl="0" eaLnBrk="1" latinLnBrk="0" hangingPunct="1">
              <a:defRPr sz="2833" kern="1200">
                <a:solidFill>
                  <a:schemeClr val="tx1"/>
                </a:solidFill>
                <a:latin typeface="Times New Roman" pitchFamily="18" charset="0"/>
                <a:ea typeface="+mn-ea"/>
                <a:cs typeface="+mn-cs"/>
              </a:defRPr>
            </a:lvl9pPr>
          </a:lstStyle>
          <a:p>
            <a:pPr algn="r"/>
            <a:fld id="{8C78FA55-7D5B-4EB1-8E6A-286A9D480825}" type="slidenum">
              <a:rPr lang="en-CA" sz="1100" smtClean="0">
                <a:latin typeface="+mj-lt"/>
              </a:rPr>
              <a:pPr algn="r"/>
              <a:t>20</a:t>
            </a:fld>
            <a:endParaRPr lang="en-CA" sz="1100" dirty="0">
              <a:latin typeface="+mj-lt"/>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p:txBody>
          <a:bodyPr/>
          <a:lstStyle/>
          <a:p>
            <a:r>
              <a:rPr lang="en-US" sz="3200" dirty="0"/>
              <a:t>Other Matters</a:t>
            </a:r>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21</a:t>
            </a:fld>
            <a:endParaRPr lang="en-CA"/>
          </a:p>
        </p:txBody>
      </p:sp>
      <p:sp>
        <p:nvSpPr>
          <p:cNvPr id="5" name="Content Placeholder 4">
            <a:extLst>
              <a:ext uri="{FF2B5EF4-FFF2-40B4-BE49-F238E27FC236}">
                <a16:creationId xmlns:a16="http://schemas.microsoft.com/office/drawing/2014/main" id="{3C683C61-905D-4AF3-A4C4-4FDD9EAAA8AE}"/>
              </a:ext>
            </a:extLst>
          </p:cNvPr>
          <p:cNvSpPr>
            <a:spLocks noGrp="1"/>
          </p:cNvSpPr>
          <p:nvPr>
            <p:ph idx="1"/>
          </p:nvPr>
        </p:nvSpPr>
        <p:spPr>
          <a:xfrm>
            <a:off x="266700" y="1295399"/>
            <a:ext cx="8610600" cy="4267201"/>
          </a:xfrm>
        </p:spPr>
        <p:txBody>
          <a:bodyPr/>
          <a:lstStyle/>
          <a:p>
            <a:r>
              <a:rPr lang="en-US" altLang="en-US" sz="1800" dirty="0">
                <a:solidFill>
                  <a:srgbClr val="000000"/>
                </a:solidFill>
              </a:rPr>
              <a:t>Cross Subsidization - the act clarifies that a cost recovery shortfall from one type of development may not be made up through higher charges on other development.  However, it also clarifies that the charge for any particular development does not have to be limited to the cost increase attributable to that development</a:t>
            </a:r>
          </a:p>
          <a:p>
            <a:r>
              <a:rPr lang="en-US" altLang="en-US" sz="1800" dirty="0">
                <a:solidFill>
                  <a:srgbClr val="000000"/>
                </a:solidFill>
              </a:rPr>
              <a:t>An examination, for each service to which the development charge by-law would relate, of the long-term capital and operating costs for capital infrastructure required for the service</a:t>
            </a:r>
          </a:p>
          <a:p>
            <a:r>
              <a:rPr lang="en-US" altLang="en-US" sz="1800" dirty="0">
                <a:solidFill>
                  <a:srgbClr val="000000"/>
                </a:solidFill>
              </a:rPr>
              <a:t>It is mandatory that a D.C. Background Study be prepared and be available to the public (along with a draft D.C. by-law) at least two weeks prior to the public meeting </a:t>
            </a:r>
          </a:p>
          <a:p>
            <a:r>
              <a:rPr lang="en-US" altLang="en-US" sz="1800" dirty="0">
                <a:solidFill>
                  <a:srgbClr val="000000"/>
                </a:solidFill>
              </a:rPr>
              <a:t>Prescribed Index - use of the Statistics Canada Quarterly, Non-Residential Building Construction Price Index (CANSIM Table 327-0043)</a:t>
            </a:r>
          </a:p>
          <a:p>
            <a:endParaRPr lang="en-US" altLang="en-US" sz="2000" dirty="0"/>
          </a:p>
          <a:p>
            <a:endParaRPr lang="en-US" dirty="0"/>
          </a:p>
        </p:txBody>
      </p:sp>
    </p:spTree>
    <p:extLst>
      <p:ext uri="{BB962C8B-B14F-4D97-AF65-F5344CB8AC3E}">
        <p14:creationId xmlns:p14="http://schemas.microsoft.com/office/powerpoint/2010/main" val="2800155220"/>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3801065" y="1848976"/>
            <a:ext cx="5076235" cy="1499616"/>
          </a:xfrm>
          <a:noFill/>
          <a:ln w="9525">
            <a:noFill/>
            <a:miter lim="800000"/>
            <a:headEnd/>
            <a:tailEnd/>
          </a:ln>
          <a:effectLst/>
        </p:spPr>
        <p:txBody>
          <a:bodyPr vert="horz" wrap="square" lIns="130622" tIns="65311" rIns="130622" bIns="65311" numCol="1" anchor="t" anchorCtr="0" compatLnSpc="1">
            <a:prstTxWarp prst="textNoShape">
              <a:avLst/>
            </a:prstTxWarp>
          </a:bodyPr>
          <a:lstStyle/>
          <a:p>
            <a:r>
              <a:rPr lang="en-US" sz="3200" dirty="0"/>
              <a:t>Bill 73, Bill 108, Bill 138 &amp; Bill 197 – Changes to the Development Charges Act</a:t>
            </a:r>
          </a:p>
        </p:txBody>
      </p:sp>
      <p:sp>
        <p:nvSpPr>
          <p:cNvPr id="3" name="Slide Number Placeholder 2">
            <a:extLst>
              <a:ext uri="{FF2B5EF4-FFF2-40B4-BE49-F238E27FC236}">
                <a16:creationId xmlns:a16="http://schemas.microsoft.com/office/drawing/2014/main" id="{D60A4A4D-4C1A-4754-8144-1455E76417E2}"/>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8FA55-7D5B-4EB1-8E6A-286A9D480825}" type="slidenum">
              <a:rPr kumimoji="0" lang="en-CA" sz="1200" b="0" i="0" u="none" strike="noStrike" kern="1200" cap="none" spc="0" normalizeH="0" baseline="0" noProof="0" smtClean="0">
                <a:ln>
                  <a:noFill/>
                </a:ln>
                <a:solidFill>
                  <a:srgbClr val="425364">
                    <a:tint val="75000"/>
                  </a:srgbClr>
                </a:solidFill>
                <a:effectLst/>
                <a:uLnTx/>
                <a:uFillTx/>
                <a:latin typeface="Arial"/>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CA" sz="1200" b="0" i="0" u="none" strike="noStrike" kern="1200" cap="none" spc="0" normalizeH="0" baseline="0" noProof="0" dirty="0">
              <a:ln>
                <a:noFill/>
              </a:ln>
              <a:solidFill>
                <a:srgbClr val="425364">
                  <a:tint val="75000"/>
                </a:srgbClr>
              </a:solidFill>
              <a:effectLst/>
              <a:uLnTx/>
              <a:uFillTx/>
              <a:latin typeface="Arial"/>
              <a:ea typeface="+mn-ea"/>
              <a:cs typeface="+mn-cs"/>
            </a:endParaRPr>
          </a:p>
        </p:txBody>
      </p:sp>
      <p:sp>
        <p:nvSpPr>
          <p:cNvPr id="7" name="Text Placeholder 7">
            <a:extLst>
              <a:ext uri="{FF2B5EF4-FFF2-40B4-BE49-F238E27FC236}">
                <a16:creationId xmlns:a16="http://schemas.microsoft.com/office/drawing/2014/main" id="{F6C061E3-DA37-48E5-95EF-9D115F3F4929}"/>
              </a:ext>
            </a:extLst>
          </p:cNvPr>
          <p:cNvSpPr>
            <a:spLocks noGrp="1"/>
          </p:cNvSpPr>
          <p:nvPr>
            <p:ph type="body" idx="1"/>
          </p:nvPr>
        </p:nvSpPr>
        <p:spPr>
          <a:xfrm>
            <a:off x="3470787" y="3725469"/>
            <a:ext cx="5272879" cy="1365504"/>
          </a:xfrm>
        </p:spPr>
        <p:txBody>
          <a:bodyPr/>
          <a:lstStyle/>
          <a:p>
            <a:r>
              <a:rPr lang="en-CA" sz="2000" dirty="0"/>
              <a:t>Bruce County 2021 D.C. Background Study</a:t>
            </a:r>
          </a:p>
        </p:txBody>
      </p:sp>
    </p:spTree>
    <p:extLst>
      <p:ext uri="{BB962C8B-B14F-4D97-AF65-F5344CB8AC3E}">
        <p14:creationId xmlns:p14="http://schemas.microsoft.com/office/powerpoint/2010/main" val="2456529718"/>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B232B8-2EB9-4BD1-B0C0-F7FE7E1DDD8E}"/>
              </a:ext>
            </a:extLst>
          </p:cNvPr>
          <p:cNvSpPr>
            <a:spLocks noGrp="1"/>
          </p:cNvSpPr>
          <p:nvPr>
            <p:ph type="title"/>
          </p:nvPr>
        </p:nvSpPr>
        <p:spPr/>
        <p:txBody>
          <a:bodyPr/>
          <a:lstStyle/>
          <a:p>
            <a:r>
              <a:rPr lang="en-US" sz="3200" dirty="0"/>
              <a:t>Changes to D.C. Legislation</a:t>
            </a:r>
          </a:p>
        </p:txBody>
      </p:sp>
      <p:sp>
        <p:nvSpPr>
          <p:cNvPr id="3" name="Content Placeholder 2">
            <a:extLst>
              <a:ext uri="{FF2B5EF4-FFF2-40B4-BE49-F238E27FC236}">
                <a16:creationId xmlns:a16="http://schemas.microsoft.com/office/drawing/2014/main" id="{DD979F28-ABA4-4731-94CC-B43524031A03}"/>
              </a:ext>
            </a:extLst>
          </p:cNvPr>
          <p:cNvSpPr>
            <a:spLocks noGrp="1"/>
          </p:cNvSpPr>
          <p:nvPr>
            <p:ph idx="1"/>
          </p:nvPr>
        </p:nvSpPr>
        <p:spPr>
          <a:xfrm>
            <a:off x="266702" y="1501777"/>
            <a:ext cx="8610600" cy="4267201"/>
          </a:xfrm>
        </p:spPr>
        <p:txBody>
          <a:bodyPr/>
          <a:lstStyle/>
          <a:p>
            <a:pPr marL="0" indent="0">
              <a:lnSpc>
                <a:spcPct val="90000"/>
              </a:lnSpc>
              <a:buNone/>
            </a:pPr>
            <a:r>
              <a:rPr lang="en-US" altLang="en-US" sz="2400" dirty="0">
                <a:solidFill>
                  <a:srgbClr val="000000"/>
                </a:solidFill>
              </a:rPr>
              <a:t>There were a number of recent changes to the D.C.A.  These changes were provided through: </a:t>
            </a:r>
          </a:p>
          <a:p>
            <a:pPr lvl="1">
              <a:lnSpc>
                <a:spcPct val="90000"/>
              </a:lnSpc>
            </a:pPr>
            <a:r>
              <a:rPr lang="en-US" altLang="en-US" sz="2400" dirty="0">
                <a:solidFill>
                  <a:srgbClr val="000000"/>
                </a:solidFill>
              </a:rPr>
              <a:t>Bill 73: Smart Growth for our Communities Act, 2015</a:t>
            </a:r>
          </a:p>
          <a:p>
            <a:pPr lvl="1">
              <a:lnSpc>
                <a:spcPct val="90000"/>
              </a:lnSpc>
            </a:pPr>
            <a:r>
              <a:rPr lang="en-US" altLang="en-US" sz="2400" dirty="0">
                <a:solidFill>
                  <a:srgbClr val="000000"/>
                </a:solidFill>
              </a:rPr>
              <a:t>Bill 108: More Homes, More Choice Act, 2019</a:t>
            </a:r>
          </a:p>
          <a:p>
            <a:pPr lvl="1">
              <a:lnSpc>
                <a:spcPct val="90000"/>
              </a:lnSpc>
            </a:pPr>
            <a:r>
              <a:rPr lang="en-US" altLang="en-US" sz="2400" dirty="0">
                <a:solidFill>
                  <a:srgbClr val="000000"/>
                </a:solidFill>
              </a:rPr>
              <a:t>Bill 138: Plan to Build Ontario Together Act, 2019</a:t>
            </a:r>
          </a:p>
          <a:p>
            <a:pPr lvl="2">
              <a:lnSpc>
                <a:spcPct val="90000"/>
              </a:lnSpc>
            </a:pPr>
            <a:r>
              <a:rPr lang="en-US" altLang="en-US" sz="2250" dirty="0">
                <a:solidFill>
                  <a:srgbClr val="000000"/>
                </a:solidFill>
              </a:rPr>
              <a:t>Removed instalment payments for commercial and industrial developments (identified in Bill 108)</a:t>
            </a:r>
          </a:p>
          <a:p>
            <a:pPr lvl="1">
              <a:lnSpc>
                <a:spcPct val="90000"/>
              </a:lnSpc>
            </a:pPr>
            <a:r>
              <a:rPr lang="en-US" altLang="en-US" sz="2400" dirty="0">
                <a:solidFill>
                  <a:srgbClr val="000000"/>
                </a:solidFill>
              </a:rPr>
              <a:t>Bill 197: COVID-19 Economic Recovery Act, 2020 </a:t>
            </a:r>
          </a:p>
          <a:p>
            <a:endParaRPr lang="en-US" altLang="en-US" b="1" dirty="0"/>
          </a:p>
          <a:p>
            <a:endParaRPr lang="en-US" altLang="en-US" sz="2000" dirty="0"/>
          </a:p>
          <a:p>
            <a:endParaRPr lang="en-US" sz="2000" dirty="0"/>
          </a:p>
        </p:txBody>
      </p:sp>
      <p:sp>
        <p:nvSpPr>
          <p:cNvPr id="6" name="Slide Number Placeholder 5">
            <a:extLst>
              <a:ext uri="{FF2B5EF4-FFF2-40B4-BE49-F238E27FC236}">
                <a16:creationId xmlns:a16="http://schemas.microsoft.com/office/drawing/2014/main" id="{66FC8E6A-6F77-4017-B1A5-3953C3953B13}"/>
              </a:ext>
            </a:extLst>
          </p:cNvPr>
          <p:cNvSpPr>
            <a:spLocks noGrp="1"/>
          </p:cNvSpPr>
          <p:nvPr>
            <p:ph type="sldNum" sz="quarter" idx="14"/>
          </p:nvPr>
        </p:nvSpPr>
        <p:spPr/>
        <p:txBody>
          <a:bodyPr/>
          <a:lstStyle/>
          <a:p>
            <a:fld id="{8C78FA55-7D5B-4EB1-8E6A-286A9D480825}" type="slidenum">
              <a:rPr lang="en-CA" smtClean="0"/>
              <a:pPr/>
              <a:t>23</a:t>
            </a:fld>
            <a:endParaRPr lang="en-CA" dirty="0"/>
          </a:p>
        </p:txBody>
      </p:sp>
    </p:spTree>
    <p:extLst>
      <p:ext uri="{BB962C8B-B14F-4D97-AF65-F5344CB8AC3E}">
        <p14:creationId xmlns:p14="http://schemas.microsoft.com/office/powerpoint/2010/main" val="2218063597"/>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Bill 73 Changes to the D.C.A.</a:t>
            </a:r>
            <a:br>
              <a:rPr lang="en-US" dirty="0"/>
            </a:br>
            <a:r>
              <a:rPr lang="en-US" dirty="0"/>
              <a:t>(effective Jan. 1, 2016)</a:t>
            </a:r>
          </a:p>
        </p:txBody>
      </p:sp>
      <p:sp>
        <p:nvSpPr>
          <p:cNvPr id="3" name="Content Placeholder 2"/>
          <p:cNvSpPr>
            <a:spLocks noGrp="1"/>
          </p:cNvSpPr>
          <p:nvPr>
            <p:ph idx="1"/>
          </p:nvPr>
        </p:nvSpPr>
        <p:spPr>
          <a:xfrm>
            <a:off x="266700" y="1749013"/>
            <a:ext cx="8610600" cy="4170006"/>
          </a:xfrm>
        </p:spPr>
        <p:txBody>
          <a:bodyPr/>
          <a:lstStyle/>
          <a:p>
            <a:pPr>
              <a:lnSpc>
                <a:spcPct val="90000"/>
              </a:lnSpc>
            </a:pPr>
            <a:r>
              <a:rPr lang="en-US" altLang="en-US" sz="2400" dirty="0">
                <a:solidFill>
                  <a:srgbClr val="000000"/>
                </a:solidFill>
              </a:rPr>
              <a:t>New Definitions &amp; Ineligible Services</a:t>
            </a:r>
          </a:p>
          <a:p>
            <a:pPr>
              <a:lnSpc>
                <a:spcPct val="90000"/>
              </a:lnSpc>
            </a:pPr>
            <a:r>
              <a:rPr lang="en-US" altLang="en-US" sz="2400" dirty="0">
                <a:solidFill>
                  <a:srgbClr val="000000"/>
                </a:solidFill>
              </a:rPr>
              <a:t>Area-Specific DCs</a:t>
            </a:r>
          </a:p>
          <a:p>
            <a:pPr>
              <a:lnSpc>
                <a:spcPct val="90000"/>
              </a:lnSpc>
            </a:pPr>
            <a:r>
              <a:rPr lang="en-US" altLang="en-US" sz="2400" dirty="0">
                <a:solidFill>
                  <a:srgbClr val="000000"/>
                </a:solidFill>
              </a:rPr>
              <a:t>Waste Diversion</a:t>
            </a:r>
          </a:p>
          <a:p>
            <a:pPr>
              <a:lnSpc>
                <a:spcPct val="90000"/>
              </a:lnSpc>
            </a:pPr>
            <a:r>
              <a:rPr lang="en-US" altLang="en-US" sz="2400" dirty="0">
                <a:solidFill>
                  <a:srgbClr val="000000"/>
                </a:solidFill>
              </a:rPr>
              <a:t>Asset Management</a:t>
            </a:r>
          </a:p>
          <a:p>
            <a:pPr>
              <a:lnSpc>
                <a:spcPct val="90000"/>
              </a:lnSpc>
            </a:pPr>
            <a:r>
              <a:rPr lang="en-US" altLang="en-US" sz="2400" dirty="0">
                <a:solidFill>
                  <a:srgbClr val="000000"/>
                </a:solidFill>
              </a:rPr>
              <a:t>Transit</a:t>
            </a:r>
          </a:p>
          <a:p>
            <a:pPr>
              <a:lnSpc>
                <a:spcPct val="90000"/>
              </a:lnSpc>
            </a:pPr>
            <a:r>
              <a:rPr lang="en-US" altLang="en-US" sz="2400" dirty="0">
                <a:solidFill>
                  <a:srgbClr val="000000"/>
                </a:solidFill>
              </a:rPr>
              <a:t>No Additional Levies</a:t>
            </a:r>
          </a:p>
          <a:p>
            <a:pPr>
              <a:lnSpc>
                <a:spcPct val="90000"/>
              </a:lnSpc>
            </a:pPr>
            <a:r>
              <a:rPr lang="en-US" altLang="en-US" sz="2400" dirty="0">
                <a:solidFill>
                  <a:srgbClr val="000000"/>
                </a:solidFill>
              </a:rPr>
              <a:t>Public Process Extended</a:t>
            </a:r>
          </a:p>
          <a:p>
            <a:pPr>
              <a:lnSpc>
                <a:spcPct val="90000"/>
              </a:lnSpc>
            </a:pPr>
            <a:r>
              <a:rPr lang="en-US" altLang="en-US" sz="2400" dirty="0">
                <a:solidFill>
                  <a:srgbClr val="000000"/>
                </a:solidFill>
              </a:rPr>
              <a:t>Annual Report of the Treasurer</a:t>
            </a:r>
          </a:p>
          <a:p>
            <a:pPr lvl="3"/>
            <a:endParaRPr lang="en-US" dirty="0"/>
          </a:p>
          <a:p>
            <a:pPr lvl="2"/>
            <a:endParaRPr lang="en-US" dirty="0"/>
          </a:p>
          <a:p>
            <a:pPr lvl="1"/>
            <a:endParaRPr lang="en-US" dirty="0"/>
          </a:p>
        </p:txBody>
      </p:sp>
      <p:sp>
        <p:nvSpPr>
          <p:cNvPr id="5" name="Slide Number Placeholder 4">
            <a:extLst>
              <a:ext uri="{FF2B5EF4-FFF2-40B4-BE49-F238E27FC236}">
                <a16:creationId xmlns:a16="http://schemas.microsoft.com/office/drawing/2014/main" id="{7C2248D9-08C4-41EF-946B-AE9B7FE98A28}"/>
              </a:ext>
            </a:extLst>
          </p:cNvPr>
          <p:cNvSpPr>
            <a:spLocks noGrp="1"/>
          </p:cNvSpPr>
          <p:nvPr>
            <p:ph type="sldNum" sz="quarter" idx="14"/>
          </p:nvPr>
        </p:nvSpPr>
        <p:spPr/>
        <p:txBody>
          <a:bodyPr/>
          <a:lstStyle/>
          <a:p>
            <a:fld id="{8C78FA55-7D5B-4EB1-8E6A-286A9D480825}" type="slidenum">
              <a:rPr lang="en-CA" smtClean="0"/>
              <a:pPr/>
              <a:t>24</a:t>
            </a:fld>
            <a:endParaRPr lang="en-CA"/>
          </a:p>
        </p:txBody>
      </p:sp>
    </p:spTree>
    <p:extLst>
      <p:ext uri="{BB962C8B-B14F-4D97-AF65-F5344CB8AC3E}">
        <p14:creationId xmlns:p14="http://schemas.microsoft.com/office/powerpoint/2010/main" val="2407131572"/>
      </p:ext>
    </p:extLst>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2E5A7F-6FE1-4840-AF40-B96EB48621C5}"/>
              </a:ext>
            </a:extLst>
          </p:cNvPr>
          <p:cNvSpPr>
            <a:spLocks noGrp="1"/>
          </p:cNvSpPr>
          <p:nvPr>
            <p:ph type="title"/>
          </p:nvPr>
        </p:nvSpPr>
        <p:spPr/>
        <p:txBody>
          <a:bodyPr/>
          <a:lstStyle/>
          <a:p>
            <a:r>
              <a:rPr lang="en-US" sz="3200" dirty="0"/>
              <a:t>Bill 108 (More Homes, More Choice Act, 2019)</a:t>
            </a:r>
          </a:p>
        </p:txBody>
      </p:sp>
      <p:sp>
        <p:nvSpPr>
          <p:cNvPr id="3" name="Content Placeholder 2">
            <a:extLst>
              <a:ext uri="{FF2B5EF4-FFF2-40B4-BE49-F238E27FC236}">
                <a16:creationId xmlns:a16="http://schemas.microsoft.com/office/drawing/2014/main" id="{27CCD37E-26B2-4328-9F3E-18AE17DB7CEF}"/>
              </a:ext>
            </a:extLst>
          </p:cNvPr>
          <p:cNvSpPr>
            <a:spLocks noGrp="1"/>
          </p:cNvSpPr>
          <p:nvPr>
            <p:ph idx="1"/>
          </p:nvPr>
        </p:nvSpPr>
        <p:spPr>
          <a:xfrm>
            <a:off x="266702" y="1803399"/>
            <a:ext cx="8610600" cy="4267201"/>
          </a:xfrm>
          <a:noFill/>
        </p:spPr>
        <p:txBody>
          <a:bodyPr/>
          <a:lstStyle/>
          <a:p>
            <a:r>
              <a:rPr lang="en-US" altLang="en-US" sz="2000" dirty="0">
                <a:solidFill>
                  <a:srgbClr val="000000"/>
                </a:solidFill>
              </a:rPr>
              <a:t>On May 2, 2019, the Province introduced Bill 108, which proposed changes to the D.C.A.  </a:t>
            </a:r>
          </a:p>
          <a:p>
            <a:pPr lvl="1"/>
            <a:r>
              <a:rPr lang="en-US" altLang="en-US" sz="2000" dirty="0">
                <a:solidFill>
                  <a:srgbClr val="000000"/>
                </a:solidFill>
              </a:rPr>
              <a:t>The Bill received Royal Assent on June 6, 2019</a:t>
            </a:r>
          </a:p>
          <a:p>
            <a:r>
              <a:rPr lang="en-US" altLang="en-US" sz="2000" dirty="0">
                <a:solidFill>
                  <a:srgbClr val="000000"/>
                </a:solidFill>
              </a:rPr>
              <a:t>The following provisions are effective as of January 1, 2020:</a:t>
            </a:r>
          </a:p>
          <a:p>
            <a:pPr lvl="1"/>
            <a:r>
              <a:rPr lang="en-US" altLang="en-US" sz="2000" dirty="0">
                <a:solidFill>
                  <a:srgbClr val="000000"/>
                </a:solidFill>
              </a:rPr>
              <a:t>Rental housing and institutional developments will pay D.C.s in 6 equal annual payments</a:t>
            </a:r>
          </a:p>
          <a:p>
            <a:pPr lvl="1"/>
            <a:r>
              <a:rPr lang="en-US" altLang="en-US" sz="2000" dirty="0">
                <a:solidFill>
                  <a:srgbClr val="000000"/>
                </a:solidFill>
              </a:rPr>
              <a:t>Non-profit housing developments will pay D.C.s in 21 equal annual payments</a:t>
            </a:r>
          </a:p>
          <a:p>
            <a:pPr lvl="1"/>
            <a:r>
              <a:rPr lang="en-US" altLang="en-US" sz="2000" dirty="0">
                <a:solidFill>
                  <a:srgbClr val="000000"/>
                </a:solidFill>
              </a:rPr>
              <a:t>Interest may be charged on the installments</a:t>
            </a:r>
          </a:p>
          <a:p>
            <a:pPr lvl="1"/>
            <a:r>
              <a:rPr lang="en-US" altLang="en-US" sz="2000" dirty="0">
                <a:solidFill>
                  <a:srgbClr val="000000"/>
                </a:solidFill>
              </a:rPr>
              <a:t>The D.C. rate is frozen for Site Plan or Zoning By-law amendments until 2 years after approval</a:t>
            </a:r>
          </a:p>
          <a:p>
            <a:pPr marL="0" indent="0">
              <a:buNone/>
            </a:pPr>
            <a:endParaRPr lang="en-US" sz="2000" dirty="0"/>
          </a:p>
        </p:txBody>
      </p:sp>
      <p:sp>
        <p:nvSpPr>
          <p:cNvPr id="6" name="Slide Number Placeholder 5">
            <a:extLst>
              <a:ext uri="{FF2B5EF4-FFF2-40B4-BE49-F238E27FC236}">
                <a16:creationId xmlns:a16="http://schemas.microsoft.com/office/drawing/2014/main" id="{621C395F-F957-45C7-A7BD-C8F21F6B6F48}"/>
              </a:ext>
            </a:extLst>
          </p:cNvPr>
          <p:cNvSpPr>
            <a:spLocks noGrp="1"/>
          </p:cNvSpPr>
          <p:nvPr>
            <p:ph type="sldNum" sz="quarter" idx="14"/>
          </p:nvPr>
        </p:nvSpPr>
        <p:spPr/>
        <p:txBody>
          <a:bodyPr/>
          <a:lstStyle/>
          <a:p>
            <a:fld id="{8C78FA55-7D5B-4EB1-8E6A-286A9D480825}" type="slidenum">
              <a:rPr lang="en-CA" smtClean="0"/>
              <a:pPr/>
              <a:t>25</a:t>
            </a:fld>
            <a:endParaRPr lang="en-CA" dirty="0"/>
          </a:p>
        </p:txBody>
      </p:sp>
    </p:spTree>
    <p:extLst>
      <p:ext uri="{BB962C8B-B14F-4D97-AF65-F5344CB8AC3E}">
        <p14:creationId xmlns:p14="http://schemas.microsoft.com/office/powerpoint/2010/main" val="697849720"/>
      </p:ext>
    </p:extLst>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2E5A7F-6FE1-4840-AF40-B96EB48621C5}"/>
              </a:ext>
            </a:extLst>
          </p:cNvPr>
          <p:cNvSpPr>
            <a:spLocks noGrp="1"/>
          </p:cNvSpPr>
          <p:nvPr>
            <p:ph type="title"/>
          </p:nvPr>
        </p:nvSpPr>
        <p:spPr/>
        <p:txBody>
          <a:bodyPr/>
          <a:lstStyle/>
          <a:p>
            <a:r>
              <a:rPr lang="en-US" sz="3200" dirty="0"/>
              <a:t>Bill 197 (COVID-19 Economic Recovery Act, 2020)</a:t>
            </a:r>
          </a:p>
        </p:txBody>
      </p:sp>
      <p:sp>
        <p:nvSpPr>
          <p:cNvPr id="3" name="Content Placeholder 2">
            <a:extLst>
              <a:ext uri="{FF2B5EF4-FFF2-40B4-BE49-F238E27FC236}">
                <a16:creationId xmlns:a16="http://schemas.microsoft.com/office/drawing/2014/main" id="{27CCD37E-26B2-4328-9F3E-18AE17DB7CEF}"/>
              </a:ext>
            </a:extLst>
          </p:cNvPr>
          <p:cNvSpPr>
            <a:spLocks noGrp="1"/>
          </p:cNvSpPr>
          <p:nvPr>
            <p:ph idx="1"/>
          </p:nvPr>
        </p:nvSpPr>
        <p:spPr>
          <a:xfrm>
            <a:off x="266702" y="1671424"/>
            <a:ext cx="8610600" cy="4267201"/>
          </a:xfrm>
          <a:noFill/>
        </p:spPr>
        <p:txBody>
          <a:bodyPr/>
          <a:lstStyle/>
          <a:p>
            <a:pPr marL="0" indent="0">
              <a:buNone/>
            </a:pPr>
            <a:r>
              <a:rPr lang="en-US" altLang="en-US" sz="2000" dirty="0">
                <a:solidFill>
                  <a:srgbClr val="000000"/>
                </a:solidFill>
              </a:rPr>
              <a:t>The Province tabled legislation on July 8, 2020 in response to the COVID-19 global pandemic.  Many of the changes proposed in Bill 108 that were not yet in effect have now been revised.  All sections of Bill 197 were proclaimed on September 18, 2020.  The following changes are provided in Bill 197:</a:t>
            </a:r>
          </a:p>
          <a:p>
            <a:pPr lvl="1"/>
            <a:r>
              <a:rPr lang="en-US" altLang="en-US" sz="2000" dirty="0">
                <a:solidFill>
                  <a:srgbClr val="000000"/>
                </a:solidFill>
              </a:rPr>
              <a:t>Eligible services: the list of eligible services has now been expanded from the original list under Bill 108. </a:t>
            </a:r>
          </a:p>
          <a:p>
            <a:pPr lvl="1"/>
            <a:r>
              <a:rPr lang="en-US" altLang="en-US" sz="2000" dirty="0">
                <a:solidFill>
                  <a:srgbClr val="000000"/>
                </a:solidFill>
              </a:rPr>
              <a:t>The mandatory 10% deduction is removed for all D.C.-eligible services</a:t>
            </a:r>
          </a:p>
          <a:p>
            <a:pPr lvl="1"/>
            <a:r>
              <a:rPr lang="en-US" altLang="en-US" sz="2000" dirty="0">
                <a:solidFill>
                  <a:srgbClr val="000000"/>
                </a:solidFill>
              </a:rPr>
              <a:t>Community Benefits Charge: eligible for lower-tier and single-tier municipalities only – limit 4% of market value of land</a:t>
            </a:r>
          </a:p>
          <a:p>
            <a:pPr lvl="2"/>
            <a:r>
              <a:rPr lang="en-US" altLang="en-US" sz="1850" dirty="0">
                <a:solidFill>
                  <a:srgbClr val="000000"/>
                </a:solidFill>
              </a:rPr>
              <a:t>Can only be applied to higher density development (where there are more than 10 residential units and 5 or more storeys) </a:t>
            </a:r>
          </a:p>
          <a:p>
            <a:pPr marL="0" indent="0">
              <a:buNone/>
            </a:pPr>
            <a:endParaRPr lang="en-US" sz="2000" dirty="0"/>
          </a:p>
        </p:txBody>
      </p:sp>
      <p:sp>
        <p:nvSpPr>
          <p:cNvPr id="6" name="Slide Number Placeholder 5">
            <a:extLst>
              <a:ext uri="{FF2B5EF4-FFF2-40B4-BE49-F238E27FC236}">
                <a16:creationId xmlns:a16="http://schemas.microsoft.com/office/drawing/2014/main" id="{621C395F-F957-45C7-A7BD-C8F21F6B6F48}"/>
              </a:ext>
            </a:extLst>
          </p:cNvPr>
          <p:cNvSpPr>
            <a:spLocks noGrp="1"/>
          </p:cNvSpPr>
          <p:nvPr>
            <p:ph type="sldNum" sz="quarter" idx="14"/>
          </p:nvPr>
        </p:nvSpPr>
        <p:spPr/>
        <p:txBody>
          <a:bodyPr/>
          <a:lstStyle/>
          <a:p>
            <a:fld id="{8C78FA55-7D5B-4EB1-8E6A-286A9D480825}" type="slidenum">
              <a:rPr lang="en-CA" smtClean="0"/>
              <a:pPr/>
              <a:t>26</a:t>
            </a:fld>
            <a:endParaRPr lang="en-CA" dirty="0"/>
          </a:p>
        </p:txBody>
      </p:sp>
    </p:spTree>
    <p:extLst>
      <p:ext uri="{BB962C8B-B14F-4D97-AF65-F5344CB8AC3E}">
        <p14:creationId xmlns:p14="http://schemas.microsoft.com/office/powerpoint/2010/main" val="3367397740"/>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388694" y="2743199"/>
            <a:ext cx="4358749" cy="591375"/>
          </a:xfrm>
          <a:noFill/>
          <a:ln w="9525">
            <a:noFill/>
            <a:miter lim="800000"/>
            <a:headEnd/>
            <a:tailEnd/>
          </a:ln>
          <a:effectLst/>
        </p:spPr>
        <p:txBody>
          <a:bodyPr vert="horz" wrap="square" lIns="130622" tIns="65311" rIns="130622" bIns="65311" numCol="1" anchor="t" anchorCtr="0" compatLnSpc="1">
            <a:prstTxWarp prst="textNoShape">
              <a:avLst/>
            </a:prstTxWarp>
          </a:bodyPr>
          <a:lstStyle/>
          <a:p>
            <a:r>
              <a:rPr lang="en-US" sz="3200" dirty="0"/>
              <a:t>Study Process</a:t>
            </a:r>
          </a:p>
        </p:txBody>
      </p:sp>
      <p:sp>
        <p:nvSpPr>
          <p:cNvPr id="13315" name="Text Placeholder 7"/>
          <p:cNvSpPr>
            <a:spLocks noGrp="1"/>
          </p:cNvSpPr>
          <p:nvPr>
            <p:ph type="body" idx="1"/>
          </p:nvPr>
        </p:nvSpPr>
        <p:spPr>
          <a:xfrm>
            <a:off x="3470787" y="3725469"/>
            <a:ext cx="5272879" cy="1365504"/>
          </a:xfrm>
        </p:spPr>
        <p:txBody>
          <a:bodyPr/>
          <a:lstStyle/>
          <a:p>
            <a:r>
              <a:rPr lang="en-CA" sz="2000" dirty="0"/>
              <a:t>Bruce County 2021 D.C. Background Study</a:t>
            </a:r>
            <a:endParaRPr lang="en-US" altLang="en-US" sz="2200" dirty="0"/>
          </a:p>
        </p:txBody>
      </p:sp>
      <p:sp>
        <p:nvSpPr>
          <p:cNvPr id="3" name="Slide Number Placeholder 2">
            <a:extLst>
              <a:ext uri="{FF2B5EF4-FFF2-40B4-BE49-F238E27FC236}">
                <a16:creationId xmlns:a16="http://schemas.microsoft.com/office/drawing/2014/main" id="{D60A4A4D-4C1A-4754-8144-1455E76417E2}"/>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8FA55-7D5B-4EB1-8E6A-286A9D480825}" type="slidenum">
              <a:rPr kumimoji="0" lang="en-CA" sz="1200" b="0" i="0" u="none" strike="noStrike" kern="1200" cap="none" spc="0" normalizeH="0" baseline="0" noProof="0" smtClean="0">
                <a:ln>
                  <a:noFill/>
                </a:ln>
                <a:solidFill>
                  <a:srgbClr val="425364">
                    <a:tint val="75000"/>
                  </a:srgbClr>
                </a:solidFill>
                <a:effectLst/>
                <a:uLnTx/>
                <a:uFillTx/>
                <a:latin typeface="Arial"/>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CA" sz="1200" b="0" i="0" u="none" strike="noStrike" kern="1200" cap="none" spc="0" normalizeH="0" baseline="0" noProof="0" dirty="0">
              <a:ln>
                <a:noFill/>
              </a:ln>
              <a:solidFill>
                <a:srgbClr val="425364">
                  <a:tint val="75000"/>
                </a:srgbClr>
              </a:solidFill>
              <a:effectLst/>
              <a:uLnTx/>
              <a:uFillTx/>
              <a:latin typeface="Arial"/>
              <a:ea typeface="+mn-ea"/>
              <a:cs typeface="+mn-cs"/>
            </a:endParaRPr>
          </a:p>
        </p:txBody>
      </p:sp>
    </p:spTree>
    <p:extLst>
      <p:ext uri="{BB962C8B-B14F-4D97-AF65-F5344CB8AC3E}">
        <p14:creationId xmlns:p14="http://schemas.microsoft.com/office/powerpoint/2010/main" val="3193131694"/>
      </p:ext>
    </p:extLst>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BB7AB9-CD61-4D9A-A871-4AB6F049219B}"/>
              </a:ext>
            </a:extLst>
          </p:cNvPr>
          <p:cNvSpPr>
            <a:spLocks noGrp="1"/>
          </p:cNvSpPr>
          <p:nvPr>
            <p:ph type="title"/>
          </p:nvPr>
        </p:nvSpPr>
        <p:spPr>
          <a:xfrm>
            <a:off x="266700" y="367646"/>
            <a:ext cx="7923569" cy="499333"/>
          </a:xfrm>
        </p:spPr>
        <p:txBody>
          <a:bodyPr/>
          <a:lstStyle/>
          <a:p>
            <a:r>
              <a:rPr lang="en-US" dirty="0"/>
              <a:t>Potential Services to be Considered for Development Charges</a:t>
            </a:r>
          </a:p>
        </p:txBody>
      </p:sp>
      <p:sp>
        <p:nvSpPr>
          <p:cNvPr id="3" name="Content Placeholder 2">
            <a:extLst>
              <a:ext uri="{FF2B5EF4-FFF2-40B4-BE49-F238E27FC236}">
                <a16:creationId xmlns:a16="http://schemas.microsoft.com/office/drawing/2014/main" id="{307D4546-6B6A-47AA-B1E0-A8979ED398F4}"/>
              </a:ext>
            </a:extLst>
          </p:cNvPr>
          <p:cNvSpPr>
            <a:spLocks noGrp="1"/>
          </p:cNvSpPr>
          <p:nvPr>
            <p:ph idx="1"/>
          </p:nvPr>
        </p:nvSpPr>
        <p:spPr>
          <a:xfrm>
            <a:off x="266700" y="1470580"/>
            <a:ext cx="8610600" cy="5091087"/>
          </a:xfrm>
        </p:spPr>
        <p:txBody>
          <a:bodyPr numCol="1"/>
          <a:lstStyle/>
          <a:p>
            <a:pPr>
              <a:spcBef>
                <a:spcPts val="0"/>
              </a:spcBef>
              <a:spcAft>
                <a:spcPts val="0"/>
              </a:spcAft>
            </a:pPr>
            <a:r>
              <a:rPr lang="en-US" sz="2200" dirty="0"/>
              <a:t>Services Related to a Highway;</a:t>
            </a:r>
          </a:p>
          <a:p>
            <a:pPr>
              <a:spcBef>
                <a:spcPts val="0"/>
              </a:spcBef>
              <a:spcAft>
                <a:spcPts val="0"/>
              </a:spcAft>
            </a:pPr>
            <a:r>
              <a:rPr lang="en-US" sz="2200" dirty="0"/>
              <a:t>Public Works;</a:t>
            </a:r>
          </a:p>
          <a:p>
            <a:pPr>
              <a:spcBef>
                <a:spcPts val="0"/>
              </a:spcBef>
              <a:spcAft>
                <a:spcPts val="0"/>
              </a:spcAft>
            </a:pPr>
            <a:r>
              <a:rPr lang="en-US" sz="2200" dirty="0"/>
              <a:t>Transit;</a:t>
            </a:r>
          </a:p>
          <a:p>
            <a:pPr>
              <a:spcBef>
                <a:spcPts val="0"/>
              </a:spcBef>
              <a:spcAft>
                <a:spcPts val="0"/>
              </a:spcAft>
            </a:pPr>
            <a:r>
              <a:rPr lang="en-US" sz="2200" dirty="0"/>
              <a:t>Library;</a:t>
            </a:r>
          </a:p>
          <a:p>
            <a:pPr>
              <a:spcBef>
                <a:spcPts val="0"/>
              </a:spcBef>
              <a:spcAft>
                <a:spcPts val="0"/>
              </a:spcAft>
            </a:pPr>
            <a:r>
              <a:rPr lang="en-US" sz="2200" dirty="0"/>
              <a:t>Ambulance;</a:t>
            </a:r>
          </a:p>
          <a:p>
            <a:pPr>
              <a:spcBef>
                <a:spcPts val="0"/>
              </a:spcBef>
              <a:spcAft>
                <a:spcPts val="0"/>
              </a:spcAft>
            </a:pPr>
            <a:r>
              <a:rPr lang="en-US" sz="2200" dirty="0"/>
              <a:t>Long-term Care;</a:t>
            </a:r>
          </a:p>
          <a:p>
            <a:pPr>
              <a:spcBef>
                <a:spcPts val="0"/>
              </a:spcBef>
              <a:spcAft>
                <a:spcPts val="0"/>
              </a:spcAft>
            </a:pPr>
            <a:r>
              <a:rPr lang="en-US" sz="2200" dirty="0"/>
              <a:t>Child Care;</a:t>
            </a:r>
          </a:p>
          <a:p>
            <a:pPr>
              <a:spcBef>
                <a:spcPts val="0"/>
              </a:spcBef>
              <a:spcAft>
                <a:spcPts val="0"/>
              </a:spcAft>
            </a:pPr>
            <a:r>
              <a:rPr lang="en-US" sz="2200" dirty="0"/>
              <a:t>Social Housing; and</a:t>
            </a:r>
          </a:p>
          <a:p>
            <a:pPr>
              <a:spcBef>
                <a:spcPts val="0"/>
              </a:spcBef>
              <a:spcAft>
                <a:spcPts val="0"/>
              </a:spcAft>
            </a:pPr>
            <a:r>
              <a:rPr lang="en-US" sz="2200" dirty="0"/>
              <a:t>Studies related to the above services.</a:t>
            </a:r>
          </a:p>
          <a:p>
            <a:pPr marL="0" indent="0">
              <a:spcBef>
                <a:spcPts val="0"/>
              </a:spcBef>
              <a:spcAft>
                <a:spcPts val="0"/>
              </a:spcAft>
              <a:buNone/>
            </a:pPr>
            <a:endParaRPr lang="en-US" sz="2200" b="1" dirty="0"/>
          </a:p>
          <a:p>
            <a:pPr marL="0" indent="0">
              <a:spcBef>
                <a:spcPts val="0"/>
              </a:spcBef>
              <a:spcAft>
                <a:spcPts val="0"/>
              </a:spcAft>
              <a:buNone/>
            </a:pPr>
            <a:r>
              <a:rPr lang="en-US" sz="2200" b="1" dirty="0"/>
              <a:t>Additional D.C. Eligible Services:</a:t>
            </a:r>
          </a:p>
          <a:p>
            <a:pPr lvl="1">
              <a:spcBef>
                <a:spcPts val="0"/>
              </a:spcBef>
              <a:spcAft>
                <a:spcPts val="0"/>
              </a:spcAft>
            </a:pPr>
            <a:r>
              <a:rPr lang="en-US" sz="2000" dirty="0"/>
              <a:t>Emergency Preparedness;</a:t>
            </a:r>
          </a:p>
          <a:p>
            <a:pPr lvl="1">
              <a:spcBef>
                <a:spcPts val="0"/>
              </a:spcBef>
              <a:spcAft>
                <a:spcPts val="0"/>
              </a:spcAft>
            </a:pPr>
            <a:r>
              <a:rPr lang="en-US" sz="2000" dirty="0"/>
              <a:t>Public Health; and</a:t>
            </a:r>
          </a:p>
          <a:p>
            <a:pPr lvl="1">
              <a:spcBef>
                <a:spcPts val="0"/>
              </a:spcBef>
              <a:spcAft>
                <a:spcPts val="0"/>
              </a:spcAft>
            </a:pPr>
            <a:r>
              <a:rPr lang="en-US" sz="2000" dirty="0"/>
              <a:t>Provincial Offences Act.</a:t>
            </a:r>
          </a:p>
          <a:p>
            <a:pPr marL="408183" lvl="1" indent="0">
              <a:spcBef>
                <a:spcPts val="0"/>
              </a:spcBef>
              <a:spcAft>
                <a:spcPts val="0"/>
              </a:spcAft>
              <a:buNone/>
            </a:pPr>
            <a:endParaRPr lang="en-US" sz="2000" b="1" dirty="0"/>
          </a:p>
          <a:p>
            <a:pPr marL="408183" lvl="1" indent="0">
              <a:spcBef>
                <a:spcPts val="0"/>
              </a:spcBef>
              <a:spcAft>
                <a:spcPts val="600"/>
              </a:spcAft>
              <a:buNone/>
            </a:pPr>
            <a:endParaRPr lang="en-US" sz="2000" dirty="0"/>
          </a:p>
          <a:p>
            <a:pPr lvl="1">
              <a:spcBef>
                <a:spcPts val="0"/>
              </a:spcBef>
              <a:spcAft>
                <a:spcPts val="0"/>
              </a:spcAft>
            </a:pPr>
            <a:endParaRPr lang="en-US" sz="2000" dirty="0"/>
          </a:p>
        </p:txBody>
      </p:sp>
      <p:sp>
        <p:nvSpPr>
          <p:cNvPr id="6" name="Slide Number Placeholder 5">
            <a:extLst>
              <a:ext uri="{FF2B5EF4-FFF2-40B4-BE49-F238E27FC236}">
                <a16:creationId xmlns:a16="http://schemas.microsoft.com/office/drawing/2014/main" id="{045D103E-AC68-40AF-AACA-95C970CAA020}"/>
              </a:ext>
            </a:extLst>
          </p:cNvPr>
          <p:cNvSpPr>
            <a:spLocks noGrp="1"/>
          </p:cNvSpPr>
          <p:nvPr>
            <p:ph type="sldNum" sz="quarter" idx="14"/>
          </p:nvPr>
        </p:nvSpPr>
        <p:spPr/>
        <p:txBody>
          <a:bodyPr/>
          <a:lstStyle/>
          <a:p>
            <a:fld id="{8C78FA55-7D5B-4EB1-8E6A-286A9D480825}" type="slidenum">
              <a:rPr lang="en-CA" smtClean="0"/>
              <a:pPr/>
              <a:t>28</a:t>
            </a:fld>
            <a:endParaRPr lang="en-CA"/>
          </a:p>
        </p:txBody>
      </p:sp>
    </p:spTree>
    <p:extLst>
      <p:ext uri="{BB962C8B-B14F-4D97-AF65-F5344CB8AC3E}">
        <p14:creationId xmlns:p14="http://schemas.microsoft.com/office/powerpoint/2010/main" val="4258909597"/>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13F046-7EAF-460E-BA5C-C26CA61C09E1}"/>
              </a:ext>
            </a:extLst>
          </p:cNvPr>
          <p:cNvSpPr>
            <a:spLocks noGrp="1"/>
          </p:cNvSpPr>
          <p:nvPr>
            <p:ph type="title"/>
          </p:nvPr>
        </p:nvSpPr>
        <p:spPr/>
        <p:txBody>
          <a:bodyPr/>
          <a:lstStyle/>
          <a:p>
            <a:r>
              <a:rPr lang="en-US" dirty="0"/>
              <a:t>Timelines</a:t>
            </a:r>
          </a:p>
        </p:txBody>
      </p:sp>
      <p:sp>
        <p:nvSpPr>
          <p:cNvPr id="24" name="Text Placeholder 6">
            <a:extLst>
              <a:ext uri="{FF2B5EF4-FFF2-40B4-BE49-F238E27FC236}">
                <a16:creationId xmlns:a16="http://schemas.microsoft.com/office/drawing/2014/main" id="{688C5688-3076-44AD-B46A-2212CCF255B8}"/>
              </a:ext>
            </a:extLst>
          </p:cNvPr>
          <p:cNvSpPr txBox="1">
            <a:spLocks/>
          </p:cNvSpPr>
          <p:nvPr/>
        </p:nvSpPr>
        <p:spPr bwMode="auto">
          <a:xfrm>
            <a:off x="266702" y="762000"/>
            <a:ext cx="7765169" cy="547695"/>
          </a:xfrm>
          <a:prstGeom prst="rect">
            <a:avLst/>
          </a:prstGeom>
          <a:noFill/>
          <a:ln w="9525">
            <a:noFill/>
            <a:miter lim="800000"/>
            <a:headEnd/>
            <a:tailEnd/>
          </a:ln>
          <a:effectLst/>
        </p:spPr>
        <p:txBody>
          <a:bodyPr vert="horz" wrap="square" lIns="130622" tIns="65311" rIns="130622" bIns="65311" numCol="1" anchor="t" anchorCtr="0" compatLnSpc="1">
            <a:prstTxWarp prst="textNoShape">
              <a:avLst/>
            </a:prstTxWarp>
          </a:bodyPr>
          <a:lstStyle>
            <a:lvl1pPr marL="0" indent="0" algn="l" rtl="0" fontAlgn="base">
              <a:spcBef>
                <a:spcPts val="600"/>
              </a:spcBef>
              <a:spcAft>
                <a:spcPts val="800"/>
              </a:spcAft>
              <a:buClr>
                <a:schemeClr val="tx2">
                  <a:lumMod val="50000"/>
                </a:schemeClr>
              </a:buClr>
              <a:buSzPct val="98000"/>
              <a:buNone/>
              <a:defRPr sz="2400" b="0" i="0">
                <a:solidFill>
                  <a:schemeClr val="tx2">
                    <a:lumMod val="75000"/>
                  </a:schemeClr>
                </a:solidFill>
                <a:latin typeface="Arial" panose="020B0604020202020204" pitchFamily="34" charset="0"/>
                <a:ea typeface="+mn-ea"/>
                <a:cs typeface="Arial" panose="020B0604020202020204" pitchFamily="34" charset="0"/>
              </a:defRPr>
            </a:lvl1pPr>
            <a:lvl2pPr marL="253427" indent="0" algn="l" rtl="0" fontAlgn="base">
              <a:spcBef>
                <a:spcPts val="600"/>
              </a:spcBef>
              <a:spcAft>
                <a:spcPts val="800"/>
              </a:spcAft>
              <a:buClr>
                <a:schemeClr val="tx2">
                  <a:lumMod val="50000"/>
                </a:schemeClr>
              </a:buClr>
              <a:buSzPct val="98000"/>
              <a:buNone/>
              <a:defRPr sz="1813" b="1" i="1">
                <a:solidFill>
                  <a:srgbClr val="000000"/>
                </a:solidFill>
                <a:latin typeface="+mn-lt"/>
              </a:defRPr>
            </a:lvl2pPr>
            <a:lvl3pPr marL="507698" indent="0" algn="l" rtl="0" fontAlgn="base">
              <a:spcBef>
                <a:spcPts val="600"/>
              </a:spcBef>
              <a:spcAft>
                <a:spcPts val="800"/>
              </a:spcAft>
              <a:buClr>
                <a:schemeClr val="tx2">
                  <a:lumMod val="50000"/>
                </a:schemeClr>
              </a:buClr>
              <a:buSzPct val="98000"/>
              <a:buNone/>
              <a:defRPr sz="1813" b="1" i="1">
                <a:solidFill>
                  <a:srgbClr val="000000"/>
                </a:solidFill>
                <a:latin typeface="+mn-lt"/>
              </a:defRPr>
            </a:lvl3pPr>
            <a:lvl4pPr marL="761968" indent="0" algn="l" rtl="0" fontAlgn="base">
              <a:spcBef>
                <a:spcPts val="600"/>
              </a:spcBef>
              <a:spcAft>
                <a:spcPts val="800"/>
              </a:spcAft>
              <a:buClr>
                <a:schemeClr val="tx2">
                  <a:lumMod val="50000"/>
                </a:schemeClr>
              </a:buClr>
              <a:buSzPct val="98000"/>
              <a:buNone/>
              <a:defRPr sz="1813" b="1" i="1">
                <a:solidFill>
                  <a:srgbClr val="000000"/>
                </a:solidFill>
                <a:latin typeface="+mn-lt"/>
              </a:defRPr>
            </a:lvl4pPr>
            <a:lvl5pPr marL="1016237" indent="0" algn="l" rtl="0" fontAlgn="base">
              <a:spcBef>
                <a:spcPts val="600"/>
              </a:spcBef>
              <a:spcAft>
                <a:spcPts val="800"/>
              </a:spcAft>
              <a:buClr>
                <a:schemeClr val="tx2">
                  <a:lumMod val="50000"/>
                </a:schemeClr>
              </a:buClr>
              <a:buSzPct val="98000"/>
              <a:buNone/>
              <a:defRPr sz="1813" b="1" i="1">
                <a:solidFill>
                  <a:srgbClr val="000000"/>
                </a:solidFill>
                <a:latin typeface="+mn-lt"/>
              </a:defRPr>
            </a:lvl5pPr>
            <a:lvl6pPr marL="2245011" indent="-204092" algn="l" rtl="0" fontAlgn="base">
              <a:spcBef>
                <a:spcPct val="35000"/>
              </a:spcBef>
              <a:spcAft>
                <a:spcPct val="20000"/>
              </a:spcAft>
              <a:buClr>
                <a:schemeClr val="tx1"/>
              </a:buClr>
              <a:buSzPct val="120000"/>
              <a:buChar char="•"/>
              <a:defRPr b="1">
                <a:solidFill>
                  <a:schemeClr val="tx1"/>
                </a:solidFill>
                <a:latin typeface="+mn-lt"/>
              </a:defRPr>
            </a:lvl6pPr>
            <a:lvl7pPr marL="2653194" indent="-204092" algn="l" rtl="0" fontAlgn="base">
              <a:spcBef>
                <a:spcPct val="35000"/>
              </a:spcBef>
              <a:spcAft>
                <a:spcPct val="20000"/>
              </a:spcAft>
              <a:buClr>
                <a:schemeClr val="tx1"/>
              </a:buClr>
              <a:buSzPct val="120000"/>
              <a:buChar char="•"/>
              <a:defRPr b="1">
                <a:solidFill>
                  <a:schemeClr val="tx1"/>
                </a:solidFill>
                <a:latin typeface="+mn-lt"/>
              </a:defRPr>
            </a:lvl7pPr>
            <a:lvl8pPr marL="3061378" indent="-204092" algn="l" rtl="0" fontAlgn="base">
              <a:spcBef>
                <a:spcPct val="35000"/>
              </a:spcBef>
              <a:spcAft>
                <a:spcPct val="20000"/>
              </a:spcAft>
              <a:buClr>
                <a:schemeClr val="tx1"/>
              </a:buClr>
              <a:buSzPct val="120000"/>
              <a:buChar char="•"/>
              <a:defRPr b="1">
                <a:solidFill>
                  <a:schemeClr val="tx1"/>
                </a:solidFill>
                <a:latin typeface="+mn-lt"/>
              </a:defRPr>
            </a:lvl8pPr>
            <a:lvl9pPr marL="3469561" indent="-204092" algn="l" rtl="0" fontAlgn="base">
              <a:spcBef>
                <a:spcPct val="35000"/>
              </a:spcBef>
              <a:spcAft>
                <a:spcPct val="20000"/>
              </a:spcAft>
              <a:buClr>
                <a:schemeClr val="tx1"/>
              </a:buClr>
              <a:buSzPct val="120000"/>
              <a:buChar char="•"/>
              <a:defRPr b="1">
                <a:solidFill>
                  <a:schemeClr val="tx1"/>
                </a:solidFill>
                <a:latin typeface="+mn-lt"/>
              </a:defRPr>
            </a:lvl9pPr>
          </a:lstStyle>
          <a:p>
            <a:r>
              <a:rPr lang="en-US" kern="0" dirty="0"/>
              <a:t>Development Charges Background Study</a:t>
            </a:r>
          </a:p>
        </p:txBody>
      </p:sp>
      <p:pic>
        <p:nvPicPr>
          <p:cNvPr id="3" name="Picture 2" descr="A visual timeline of the development charge study process">
            <a:extLst>
              <a:ext uri="{FF2B5EF4-FFF2-40B4-BE49-F238E27FC236}">
                <a16:creationId xmlns:a16="http://schemas.microsoft.com/office/drawing/2014/main" id="{FAAC0530-DA85-4FCC-9A71-EE51E3C41C4A}"/>
              </a:ext>
            </a:extLst>
          </p:cNvPr>
          <p:cNvPicPr>
            <a:picLocks noChangeAspect="1"/>
          </p:cNvPicPr>
          <p:nvPr/>
        </p:nvPicPr>
        <p:blipFill>
          <a:blip r:embed="rId2"/>
          <a:stretch>
            <a:fillRect/>
          </a:stretch>
        </p:blipFill>
        <p:spPr>
          <a:xfrm>
            <a:off x="0" y="1183612"/>
            <a:ext cx="9144000" cy="5674388"/>
          </a:xfrm>
          <a:prstGeom prst="rect">
            <a:avLst/>
          </a:prstGeom>
        </p:spPr>
      </p:pic>
      <p:sp>
        <p:nvSpPr>
          <p:cNvPr id="25" name="TextBox 24">
            <a:extLst>
              <a:ext uri="{FF2B5EF4-FFF2-40B4-BE49-F238E27FC236}">
                <a16:creationId xmlns:a16="http://schemas.microsoft.com/office/drawing/2014/main" id="{5184E963-5DF1-4584-8A3E-D68C7B9804B1}"/>
              </a:ext>
            </a:extLst>
          </p:cNvPr>
          <p:cNvSpPr txBox="1"/>
          <p:nvPr/>
        </p:nvSpPr>
        <p:spPr>
          <a:xfrm>
            <a:off x="152615" y="6202176"/>
            <a:ext cx="7948830" cy="301175"/>
          </a:xfrm>
          <a:prstGeom prst="rect">
            <a:avLst/>
          </a:prstGeom>
          <a:noFill/>
          <a:ln w="9525">
            <a:noFill/>
            <a:miter lim="800000"/>
            <a:headEnd/>
            <a:tailEnd/>
          </a:ln>
          <a:effectLst/>
        </p:spPr>
        <p:txBody>
          <a:bodyPr vert="horz" wrap="square" lIns="130622" tIns="65311" rIns="130622" bIns="65311" numCol="1" rtlCol="0" anchor="t" anchorCtr="0" compatLnSpc="1">
            <a:prstTxWarp prst="textNoShape">
              <a:avLst/>
            </a:prstTxWarp>
            <a:spAutoFit/>
          </a:bodyPr>
          <a:lstStyle/>
          <a:p>
            <a:pPr algn="l"/>
            <a:r>
              <a:rPr lang="en-CA" sz="1100" dirty="0">
                <a:latin typeface="+mj-lt"/>
              </a:rPr>
              <a:t>*Meeting dates to be determined.</a:t>
            </a:r>
          </a:p>
        </p:txBody>
      </p:sp>
      <p:sp>
        <p:nvSpPr>
          <p:cNvPr id="6" name="Slide Number Placeholder 5">
            <a:extLst>
              <a:ext uri="{FF2B5EF4-FFF2-40B4-BE49-F238E27FC236}">
                <a16:creationId xmlns:a16="http://schemas.microsoft.com/office/drawing/2014/main" id="{C2610FAD-19BF-4BBC-B497-9A0C01FBBC8B}"/>
              </a:ext>
            </a:extLst>
          </p:cNvPr>
          <p:cNvSpPr>
            <a:spLocks noGrp="1"/>
          </p:cNvSpPr>
          <p:nvPr>
            <p:ph type="sldNum" sz="quarter" idx="14"/>
          </p:nvPr>
        </p:nvSpPr>
        <p:spPr/>
        <p:txBody>
          <a:bodyPr/>
          <a:lstStyle/>
          <a:p>
            <a:fld id="{8C78FA55-7D5B-4EB1-8E6A-286A9D480825}" type="slidenum">
              <a:rPr lang="en-CA" smtClean="0"/>
              <a:pPr/>
              <a:t>29</a:t>
            </a:fld>
            <a:endParaRPr lang="en-CA"/>
          </a:p>
        </p:txBody>
      </p:sp>
    </p:spTree>
    <p:extLst>
      <p:ext uri="{BB962C8B-B14F-4D97-AF65-F5344CB8AC3E}">
        <p14:creationId xmlns:p14="http://schemas.microsoft.com/office/powerpoint/2010/main" val="3755608692"/>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sz="3200" dirty="0"/>
              <a:t>D.C.A. Overview</a:t>
            </a:r>
            <a:endParaRPr lang="en-US" sz="3200" dirty="0"/>
          </a:p>
        </p:txBody>
      </p:sp>
      <p:sp>
        <p:nvSpPr>
          <p:cNvPr id="4" name="Slide Number Placeholder 3">
            <a:extLst>
              <a:ext uri="{FF2B5EF4-FFF2-40B4-BE49-F238E27FC236}">
                <a16:creationId xmlns:a16="http://schemas.microsoft.com/office/drawing/2014/main" id="{74254D4B-6436-4764-99BC-60A4149F22CC}"/>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8FA55-7D5B-4EB1-8E6A-286A9D480825}" type="slidenum">
              <a:rPr kumimoji="0" lang="en-CA" sz="1200" b="0" i="0" u="none" strike="noStrike" kern="1200" cap="none" spc="0" normalizeH="0" baseline="0" noProof="0" smtClean="0">
                <a:ln>
                  <a:noFill/>
                </a:ln>
                <a:solidFill>
                  <a:srgbClr val="425364">
                    <a:tint val="75000"/>
                  </a:srgbClr>
                </a:solidFill>
                <a:effectLst/>
                <a:uLnTx/>
                <a:uFillTx/>
                <a:latin typeface="Arial"/>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CA" sz="1200" b="0" i="0" u="none" strike="noStrike" kern="1200" cap="none" spc="0" normalizeH="0" baseline="0" noProof="0">
              <a:ln>
                <a:noFill/>
              </a:ln>
              <a:solidFill>
                <a:srgbClr val="425364">
                  <a:tint val="75000"/>
                </a:srgbClr>
              </a:solidFill>
              <a:effectLst/>
              <a:uLnTx/>
              <a:uFillTx/>
              <a:latin typeface="Arial"/>
              <a:ea typeface="+mn-ea"/>
              <a:cs typeface="+mn-cs"/>
            </a:endParaRPr>
          </a:p>
        </p:txBody>
      </p:sp>
      <p:sp>
        <p:nvSpPr>
          <p:cNvPr id="8" name="Text Placeholder 7">
            <a:extLst>
              <a:ext uri="{FF2B5EF4-FFF2-40B4-BE49-F238E27FC236}">
                <a16:creationId xmlns:a16="http://schemas.microsoft.com/office/drawing/2014/main" id="{A23454F2-D67A-4812-8A89-2E53C5C74289}"/>
              </a:ext>
            </a:extLst>
          </p:cNvPr>
          <p:cNvSpPr>
            <a:spLocks noGrp="1"/>
          </p:cNvSpPr>
          <p:nvPr>
            <p:ph type="body" idx="1"/>
          </p:nvPr>
        </p:nvSpPr>
        <p:spPr>
          <a:xfrm>
            <a:off x="3470787" y="3725469"/>
            <a:ext cx="5272879" cy="1365504"/>
          </a:xfrm>
        </p:spPr>
        <p:txBody>
          <a:bodyPr/>
          <a:lstStyle/>
          <a:p>
            <a:r>
              <a:rPr lang="en-CA" sz="2000" dirty="0"/>
              <a:t>Bruce County 2021 D.C. Background Study</a:t>
            </a:r>
          </a:p>
          <a:p>
            <a:endParaRPr lang="en-US" altLang="en-US" sz="2200" dirty="0"/>
          </a:p>
        </p:txBody>
      </p:sp>
    </p:spTree>
    <p:extLst>
      <p:ext uri="{BB962C8B-B14F-4D97-AF65-F5344CB8AC3E}">
        <p14:creationId xmlns:p14="http://schemas.microsoft.com/office/powerpoint/2010/main" val="426582233"/>
      </p:ext>
    </p:extLst>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388694" y="2644877"/>
            <a:ext cx="4358749" cy="689698"/>
          </a:xfrm>
          <a:noFill/>
          <a:ln w="9525">
            <a:noFill/>
            <a:miter lim="800000"/>
            <a:headEnd/>
            <a:tailEnd/>
          </a:ln>
          <a:effectLst/>
        </p:spPr>
        <p:txBody>
          <a:bodyPr vert="horz" wrap="square" lIns="130622" tIns="65311" rIns="130622" bIns="65311" numCol="1" anchor="t" anchorCtr="0" compatLnSpc="1">
            <a:prstTxWarp prst="textNoShape">
              <a:avLst/>
            </a:prstTxWarp>
          </a:bodyPr>
          <a:lstStyle/>
          <a:p>
            <a:r>
              <a:rPr lang="en-US" sz="3200" dirty="0"/>
              <a:t>D.C. Emerging Issues</a:t>
            </a:r>
          </a:p>
        </p:txBody>
      </p:sp>
      <p:sp>
        <p:nvSpPr>
          <p:cNvPr id="3" name="Slide Number Placeholder 2">
            <a:extLst>
              <a:ext uri="{FF2B5EF4-FFF2-40B4-BE49-F238E27FC236}">
                <a16:creationId xmlns:a16="http://schemas.microsoft.com/office/drawing/2014/main" id="{D60A4A4D-4C1A-4754-8144-1455E76417E2}"/>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8FA55-7D5B-4EB1-8E6A-286A9D480825}" type="slidenum">
              <a:rPr kumimoji="0" lang="en-CA" sz="1200" b="0" i="0" u="none" strike="noStrike" kern="1200" cap="none" spc="0" normalizeH="0" baseline="0" noProof="0" smtClean="0">
                <a:ln>
                  <a:noFill/>
                </a:ln>
                <a:solidFill>
                  <a:srgbClr val="425364">
                    <a:tint val="75000"/>
                  </a:srgbClr>
                </a:solidFill>
                <a:effectLst/>
                <a:uLnTx/>
                <a:uFillTx/>
                <a:latin typeface="Arial"/>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CA" sz="1200" b="0" i="0" u="none" strike="noStrike" kern="1200" cap="none" spc="0" normalizeH="0" baseline="0" noProof="0" dirty="0">
              <a:ln>
                <a:noFill/>
              </a:ln>
              <a:solidFill>
                <a:srgbClr val="425364">
                  <a:tint val="75000"/>
                </a:srgbClr>
              </a:solidFill>
              <a:effectLst/>
              <a:uLnTx/>
              <a:uFillTx/>
              <a:latin typeface="Arial"/>
              <a:ea typeface="+mn-ea"/>
              <a:cs typeface="+mn-cs"/>
            </a:endParaRPr>
          </a:p>
        </p:txBody>
      </p:sp>
      <p:sp>
        <p:nvSpPr>
          <p:cNvPr id="7" name="Text Placeholder 7">
            <a:extLst>
              <a:ext uri="{FF2B5EF4-FFF2-40B4-BE49-F238E27FC236}">
                <a16:creationId xmlns:a16="http://schemas.microsoft.com/office/drawing/2014/main" id="{0622C4E7-C043-4AA4-8203-2152B639E00F}"/>
              </a:ext>
            </a:extLst>
          </p:cNvPr>
          <p:cNvSpPr>
            <a:spLocks noGrp="1"/>
          </p:cNvSpPr>
          <p:nvPr>
            <p:ph type="body" idx="1"/>
          </p:nvPr>
        </p:nvSpPr>
        <p:spPr>
          <a:xfrm>
            <a:off x="3470787" y="3725469"/>
            <a:ext cx="5272879" cy="1365504"/>
          </a:xfrm>
        </p:spPr>
        <p:txBody>
          <a:bodyPr/>
          <a:lstStyle/>
          <a:p>
            <a:r>
              <a:rPr lang="en-CA" sz="2000" dirty="0"/>
              <a:t>Bruce County 2021 D.C. Background Study</a:t>
            </a:r>
          </a:p>
          <a:p>
            <a:endParaRPr lang="en-US" altLang="en-US" sz="2200" dirty="0"/>
          </a:p>
        </p:txBody>
      </p:sp>
    </p:spTree>
    <p:extLst>
      <p:ext uri="{BB962C8B-B14F-4D97-AF65-F5344CB8AC3E}">
        <p14:creationId xmlns:p14="http://schemas.microsoft.com/office/powerpoint/2010/main" val="3764900945"/>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2265" y="172967"/>
            <a:ext cx="7758735" cy="499333"/>
          </a:xfrm>
          <a:noFill/>
          <a:ln w="9525">
            <a:noFill/>
            <a:miter lim="800000"/>
            <a:headEnd/>
            <a:tailEnd/>
          </a:ln>
          <a:effectLst/>
        </p:spPr>
        <p:txBody>
          <a:bodyPr vert="horz" wrap="square" lIns="130622" tIns="65311" rIns="130622" bIns="65311" numCol="1" anchor="t" anchorCtr="0" compatLnSpc="1">
            <a:prstTxWarp prst="textNoShape">
              <a:avLst/>
            </a:prstTxWarp>
          </a:bodyPr>
          <a:lstStyle/>
          <a:p>
            <a:r>
              <a:rPr lang="en-US" sz="3200" dirty="0"/>
              <a:t>Emerging Issues </a:t>
            </a:r>
          </a:p>
        </p:txBody>
      </p:sp>
      <p:sp>
        <p:nvSpPr>
          <p:cNvPr id="6" name="Slide Number Placeholder 5">
            <a:extLst>
              <a:ext uri="{FF2B5EF4-FFF2-40B4-BE49-F238E27FC236}">
                <a16:creationId xmlns:a16="http://schemas.microsoft.com/office/drawing/2014/main" id="{D5ED416C-C55F-41FA-926D-F358C916CE84}"/>
              </a:ext>
            </a:extLst>
          </p:cNvPr>
          <p:cNvSpPr>
            <a:spLocks noGrp="1"/>
          </p:cNvSpPr>
          <p:nvPr>
            <p:ph type="sldNum" sz="quarter" idx="14"/>
          </p:nvPr>
        </p:nvSpPr>
        <p:spPr/>
        <p:txBody>
          <a:bodyPr/>
          <a:lstStyle/>
          <a:p>
            <a:fld id="{8C78FA55-7D5B-4EB1-8E6A-286A9D480825}" type="slidenum">
              <a:rPr lang="en-CA" smtClean="0"/>
              <a:pPr/>
              <a:t>31</a:t>
            </a:fld>
            <a:endParaRPr lang="en-CA" dirty="0"/>
          </a:p>
        </p:txBody>
      </p:sp>
      <p:sp>
        <p:nvSpPr>
          <p:cNvPr id="9" name="Content Placeholder 8">
            <a:extLst>
              <a:ext uri="{FF2B5EF4-FFF2-40B4-BE49-F238E27FC236}">
                <a16:creationId xmlns:a16="http://schemas.microsoft.com/office/drawing/2014/main" id="{87456D79-F9D3-4256-97A7-0A564E9071BB}"/>
              </a:ext>
            </a:extLst>
          </p:cNvPr>
          <p:cNvSpPr>
            <a:spLocks noGrp="1"/>
          </p:cNvSpPr>
          <p:nvPr>
            <p:ph sz="half" idx="1"/>
          </p:nvPr>
        </p:nvSpPr>
        <p:spPr>
          <a:xfrm>
            <a:off x="266700" y="1063690"/>
            <a:ext cx="8622999" cy="5501825"/>
          </a:xfrm>
        </p:spPr>
        <p:txBody>
          <a:bodyPr/>
          <a:lstStyle/>
          <a:p>
            <a:pPr marL="0" indent="0">
              <a:buNone/>
            </a:pPr>
            <a:r>
              <a:rPr lang="en-CA" sz="2000" dirty="0"/>
              <a:t>There have been several emerging issues that are resulting in refinements to many D.C. by-laws over the past few years, including:</a:t>
            </a:r>
          </a:p>
          <a:p>
            <a:r>
              <a:rPr lang="en-CA" sz="2000" dirty="0"/>
              <a:t>Cannabis facilities, agriculture and bona fide farms</a:t>
            </a:r>
          </a:p>
          <a:p>
            <a:r>
              <a:rPr lang="en-CA" sz="2000" dirty="0"/>
              <a:t>Categories of Residential Charges</a:t>
            </a:r>
          </a:p>
          <a:p>
            <a:pPr lvl="1"/>
            <a:r>
              <a:rPr lang="en-CA" sz="1800" dirty="0"/>
              <a:t>Apartments (Halton Decision)</a:t>
            </a:r>
          </a:p>
          <a:p>
            <a:pPr lvl="1"/>
            <a:r>
              <a:rPr lang="en-CA" sz="1800" dirty="0"/>
              <a:t>Special Care/Special Dwelling Units (Affordable Housing)</a:t>
            </a:r>
          </a:p>
          <a:p>
            <a:pPr lvl="1"/>
            <a:r>
              <a:rPr lang="en-CA" sz="1800" dirty="0"/>
              <a:t>Accessory/Secondary Suites (Affordable Housing)</a:t>
            </a:r>
          </a:p>
          <a:p>
            <a:r>
              <a:rPr lang="en-CA" sz="2000" dirty="0"/>
              <a:t>Conservation Authority (Halton Decision)</a:t>
            </a:r>
          </a:p>
          <a:p>
            <a:r>
              <a:rPr lang="en-CA" sz="2000" dirty="0"/>
              <a:t>Bona fide Farms – (small vs. large operations)</a:t>
            </a:r>
          </a:p>
          <a:p>
            <a:r>
              <a:rPr lang="en-CA" sz="2000" dirty="0"/>
              <a:t>Places of Worship (portion for worship only)</a:t>
            </a:r>
          </a:p>
          <a:p>
            <a:pPr lvl="1"/>
            <a:endParaRPr lang="en-CA" sz="2200" dirty="0"/>
          </a:p>
          <a:p>
            <a:pPr lvl="1"/>
            <a:endParaRPr lang="en-CA" sz="2200" dirty="0"/>
          </a:p>
          <a:p>
            <a:endParaRPr lang="en-CA" sz="2400" dirty="0"/>
          </a:p>
        </p:txBody>
      </p:sp>
    </p:spTree>
    <p:extLst>
      <p:ext uri="{BB962C8B-B14F-4D97-AF65-F5344CB8AC3E}">
        <p14:creationId xmlns:p14="http://schemas.microsoft.com/office/powerpoint/2010/main" val="3475886774"/>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30A6A3-88DC-443D-9521-2F4CE48626AF}"/>
              </a:ext>
            </a:extLst>
          </p:cNvPr>
          <p:cNvSpPr>
            <a:spLocks noGrp="1"/>
          </p:cNvSpPr>
          <p:nvPr>
            <p:ph type="title"/>
          </p:nvPr>
        </p:nvSpPr>
        <p:spPr/>
        <p:txBody>
          <a:bodyPr/>
          <a:lstStyle/>
          <a:p>
            <a:r>
              <a:rPr lang="en-CA" sz="3200" dirty="0"/>
              <a:t>Questions</a:t>
            </a:r>
          </a:p>
        </p:txBody>
      </p:sp>
      <p:sp>
        <p:nvSpPr>
          <p:cNvPr id="4" name="Content Placeholder 3">
            <a:extLst>
              <a:ext uri="{FF2B5EF4-FFF2-40B4-BE49-F238E27FC236}">
                <a16:creationId xmlns:a16="http://schemas.microsoft.com/office/drawing/2014/main" id="{3F6F5B40-8D72-411E-A0EA-410B8A501F77}"/>
              </a:ext>
              <a:ext uri="{C183D7F6-B498-43B3-948B-1728B52AA6E4}">
                <adec:decorative xmlns:adec="http://schemas.microsoft.com/office/drawing/2017/decorative" val="1"/>
              </a:ext>
            </a:extLst>
          </p:cNvPr>
          <p:cNvSpPr>
            <a:spLocks noGrp="1"/>
          </p:cNvSpPr>
          <p:nvPr>
            <p:ph idx="1"/>
          </p:nvPr>
        </p:nvSpPr>
        <p:spPr/>
        <p:txBody>
          <a:bodyPr/>
          <a:lstStyle/>
          <a:p>
            <a:endParaRPr lang="en-CA"/>
          </a:p>
        </p:txBody>
      </p:sp>
      <p:pic>
        <p:nvPicPr>
          <p:cNvPr id="5" name="Picture 4">
            <a:extLst>
              <a:ext uri="{FF2B5EF4-FFF2-40B4-BE49-F238E27FC236}">
                <a16:creationId xmlns:a16="http://schemas.microsoft.com/office/drawing/2014/main" id="{39FFB345-4C06-41F3-8ABF-09916CB39A27}"/>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310134" y="1419606"/>
            <a:ext cx="8523732" cy="4018788"/>
          </a:xfrm>
          <a:prstGeom prst="rect">
            <a:avLst/>
          </a:prstGeom>
        </p:spPr>
      </p:pic>
      <p:sp>
        <p:nvSpPr>
          <p:cNvPr id="6" name="Slide Number Placeholder 5">
            <a:extLst>
              <a:ext uri="{FF2B5EF4-FFF2-40B4-BE49-F238E27FC236}">
                <a16:creationId xmlns:a16="http://schemas.microsoft.com/office/drawing/2014/main" id="{002A5A92-6205-4F94-9FE9-9136A66CDB95}"/>
              </a:ext>
            </a:extLst>
          </p:cNvPr>
          <p:cNvSpPr>
            <a:spLocks noGrp="1"/>
          </p:cNvSpPr>
          <p:nvPr>
            <p:ph type="sldNum" sz="quarter" idx="14"/>
          </p:nvPr>
        </p:nvSpPr>
        <p:spPr/>
        <p:txBody>
          <a:bodyPr/>
          <a:lstStyle/>
          <a:p>
            <a:fld id="{8C78FA55-7D5B-4EB1-8E6A-286A9D480825}" type="slidenum">
              <a:rPr lang="en-CA" smtClean="0"/>
              <a:pPr/>
              <a:t>32</a:t>
            </a:fld>
            <a:endParaRPr lang="en-CA"/>
          </a:p>
        </p:txBody>
      </p:sp>
    </p:spTree>
    <p:extLst>
      <p:ext uri="{BB962C8B-B14F-4D97-AF65-F5344CB8AC3E}">
        <p14:creationId xmlns:p14="http://schemas.microsoft.com/office/powerpoint/2010/main" val="30274537"/>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p:txBody>
          <a:bodyPr/>
          <a:lstStyle/>
          <a:p>
            <a:r>
              <a:rPr lang="en-US" sz="3200" dirty="0"/>
              <a:t>Development Charges (D.C.)</a:t>
            </a:r>
          </a:p>
        </p:txBody>
      </p:sp>
      <p:sp>
        <p:nvSpPr>
          <p:cNvPr id="3" name="Content Placeholder 2">
            <a:extLst>
              <a:ext uri="{FF2B5EF4-FFF2-40B4-BE49-F238E27FC236}">
                <a16:creationId xmlns:a16="http://schemas.microsoft.com/office/drawing/2014/main" id="{EFD527F0-0DBF-4C79-B2EA-CE49114506B8}"/>
              </a:ext>
            </a:extLst>
          </p:cNvPr>
          <p:cNvSpPr>
            <a:spLocks noGrp="1"/>
          </p:cNvSpPr>
          <p:nvPr>
            <p:ph idx="1"/>
          </p:nvPr>
        </p:nvSpPr>
        <p:spPr>
          <a:xfrm>
            <a:off x="266700" y="1295399"/>
            <a:ext cx="8610600" cy="4267201"/>
          </a:xfrm>
        </p:spPr>
        <p:txBody>
          <a:bodyPr/>
          <a:lstStyle/>
          <a:p>
            <a:pPr marL="392113" indent="-392113">
              <a:buFont typeface="Wingdings" panose="05000000000000000000" pitchFamily="2" charset="2"/>
              <a:buNone/>
            </a:pPr>
            <a:r>
              <a:rPr lang="en-US" altLang="en-US" sz="2600" dirty="0">
                <a:solidFill>
                  <a:srgbClr val="000000"/>
                </a:solidFill>
              </a:rPr>
              <a:t>Purpose:</a:t>
            </a:r>
          </a:p>
          <a:p>
            <a:pPr marL="392113" indent="-392113"/>
            <a:r>
              <a:rPr lang="en-US" altLang="en-US" sz="2600" dirty="0">
                <a:solidFill>
                  <a:srgbClr val="000000"/>
                </a:solidFill>
              </a:rPr>
              <a:t>To recover the capital costs associated with residential and non-residential growth within a municipality</a:t>
            </a:r>
          </a:p>
          <a:p>
            <a:pPr marL="392113" indent="-392113"/>
            <a:r>
              <a:rPr lang="en-US" altLang="en-US" sz="2600" dirty="0">
                <a:solidFill>
                  <a:srgbClr val="000000"/>
                </a:solidFill>
              </a:rPr>
              <a:t>The capital costs are in addition to what costs would normally be constructed as part of a subdivision (i.e. internal roads, sewers, watermains, roads, sidewalks, streetlights, etc.)</a:t>
            </a:r>
          </a:p>
          <a:p>
            <a:pPr marL="392113" indent="-392113"/>
            <a:r>
              <a:rPr lang="en-CA" altLang="en-US" sz="2600" dirty="0">
                <a:solidFill>
                  <a:srgbClr val="000000"/>
                </a:solidFill>
              </a:rPr>
              <a:t>Municipalities are empowered to impose these charges via the Development Charges Act (D.C.A.)</a:t>
            </a:r>
          </a:p>
          <a:p>
            <a:endParaRPr lang="en-US" sz="2000" dirty="0"/>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4</a:t>
            </a:fld>
            <a:endParaRPr lang="en-CA"/>
          </a:p>
        </p:txBody>
      </p:sp>
    </p:spTree>
    <p:extLst>
      <p:ext uri="{BB962C8B-B14F-4D97-AF65-F5344CB8AC3E}">
        <p14:creationId xmlns:p14="http://schemas.microsoft.com/office/powerpoint/2010/main" val="2769089722"/>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2265" y="257922"/>
            <a:ext cx="7758735" cy="575533"/>
          </a:xfrm>
        </p:spPr>
        <p:txBody>
          <a:bodyPr/>
          <a:lstStyle/>
          <a:p>
            <a:r>
              <a:rPr lang="en-US" sz="3000" dirty="0"/>
              <a:t>History of D.C.’s</a:t>
            </a:r>
          </a:p>
        </p:txBody>
      </p:sp>
      <p:sp>
        <p:nvSpPr>
          <p:cNvPr id="5" name="Slide Number Placeholder 4">
            <a:extLst>
              <a:ext uri="{FF2B5EF4-FFF2-40B4-BE49-F238E27FC236}">
                <a16:creationId xmlns:a16="http://schemas.microsoft.com/office/drawing/2014/main" id="{7C2248D9-08C4-41EF-946B-AE9B7FE98A28}"/>
              </a:ext>
            </a:extLst>
          </p:cNvPr>
          <p:cNvSpPr>
            <a:spLocks noGrp="1"/>
          </p:cNvSpPr>
          <p:nvPr>
            <p:ph type="sldNum" sz="quarter" idx="14"/>
          </p:nvPr>
        </p:nvSpPr>
        <p:spPr/>
        <p:txBody>
          <a:bodyPr/>
          <a:lstStyle/>
          <a:p>
            <a:fld id="{8C78FA55-7D5B-4EB1-8E6A-286A9D480825}" type="slidenum">
              <a:rPr lang="en-CA" smtClean="0"/>
              <a:pPr/>
              <a:t>5</a:t>
            </a:fld>
            <a:endParaRPr lang="en-CA" dirty="0"/>
          </a:p>
        </p:txBody>
      </p:sp>
      <p:pic>
        <p:nvPicPr>
          <p:cNvPr id="3" name="Picture 2" descr="Series of bubbles showing the history of Development Charges">
            <a:extLst>
              <a:ext uri="{FF2B5EF4-FFF2-40B4-BE49-F238E27FC236}">
                <a16:creationId xmlns:a16="http://schemas.microsoft.com/office/drawing/2014/main" id="{0F048208-9C83-4B56-837E-43B584B3B4EF}"/>
              </a:ext>
            </a:extLst>
          </p:cNvPr>
          <p:cNvPicPr>
            <a:picLocks noChangeAspect="1"/>
          </p:cNvPicPr>
          <p:nvPr/>
        </p:nvPicPr>
        <p:blipFill>
          <a:blip r:embed="rId2"/>
          <a:stretch>
            <a:fillRect/>
          </a:stretch>
        </p:blipFill>
        <p:spPr>
          <a:xfrm>
            <a:off x="23622" y="545688"/>
            <a:ext cx="9096756" cy="6263640"/>
          </a:xfrm>
          <a:prstGeom prst="rect">
            <a:avLst/>
          </a:prstGeom>
        </p:spPr>
      </p:pic>
    </p:spTree>
    <p:extLst>
      <p:ext uri="{BB962C8B-B14F-4D97-AF65-F5344CB8AC3E}">
        <p14:creationId xmlns:p14="http://schemas.microsoft.com/office/powerpoint/2010/main" val="3273718468"/>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26783A-2955-4D98-BE35-184ADFE2BB80}"/>
              </a:ext>
            </a:extLst>
          </p:cNvPr>
          <p:cNvSpPr>
            <a:spLocks noGrp="1"/>
          </p:cNvSpPr>
          <p:nvPr>
            <p:ph type="title"/>
          </p:nvPr>
        </p:nvSpPr>
        <p:spPr/>
        <p:txBody>
          <a:bodyPr/>
          <a:lstStyle/>
          <a:p>
            <a:r>
              <a:rPr lang="en-US" sz="3200" dirty="0"/>
              <a:t>D.C. Eligible Services</a:t>
            </a:r>
          </a:p>
        </p:txBody>
      </p:sp>
      <p:sp>
        <p:nvSpPr>
          <p:cNvPr id="3" name="Content Placeholder 2">
            <a:extLst>
              <a:ext uri="{FF2B5EF4-FFF2-40B4-BE49-F238E27FC236}">
                <a16:creationId xmlns:a16="http://schemas.microsoft.com/office/drawing/2014/main" id="{EBBC5E9F-E1F5-4D89-9638-14C3D99DAE2A}"/>
              </a:ext>
            </a:extLst>
          </p:cNvPr>
          <p:cNvSpPr>
            <a:spLocks noGrp="1"/>
          </p:cNvSpPr>
          <p:nvPr>
            <p:ph sz="half" idx="1"/>
          </p:nvPr>
        </p:nvSpPr>
        <p:spPr>
          <a:xfrm>
            <a:off x="254301" y="1236221"/>
            <a:ext cx="4114800" cy="4114800"/>
          </a:xfrm>
        </p:spPr>
        <p:txBody>
          <a:bodyPr/>
          <a:lstStyle/>
          <a:p>
            <a:pPr marL="342900" indent="-342900">
              <a:buFont typeface="+mj-lt"/>
              <a:buAutoNum type="arabicPeriod"/>
            </a:pPr>
            <a:r>
              <a:rPr lang="en-US" sz="1800" dirty="0">
                <a:solidFill>
                  <a:srgbClr val="000000"/>
                </a:solidFill>
              </a:rPr>
              <a:t>Water</a:t>
            </a:r>
          </a:p>
          <a:p>
            <a:pPr marL="342900" indent="-342900">
              <a:buFont typeface="+mj-lt"/>
              <a:buAutoNum type="arabicPeriod"/>
            </a:pPr>
            <a:r>
              <a:rPr lang="en-US" sz="1800" dirty="0">
                <a:solidFill>
                  <a:srgbClr val="000000"/>
                </a:solidFill>
              </a:rPr>
              <a:t>Wastewater</a:t>
            </a:r>
          </a:p>
          <a:p>
            <a:pPr marL="342900" indent="-342900">
              <a:buFont typeface="+mj-lt"/>
              <a:buAutoNum type="arabicPeriod"/>
            </a:pPr>
            <a:r>
              <a:rPr lang="en-US" sz="1800" dirty="0">
                <a:solidFill>
                  <a:srgbClr val="000000"/>
                </a:solidFill>
              </a:rPr>
              <a:t>Storm water drainage</a:t>
            </a:r>
          </a:p>
          <a:p>
            <a:pPr marL="342900" indent="-342900">
              <a:buFont typeface="+mj-lt"/>
              <a:buAutoNum type="arabicPeriod"/>
            </a:pPr>
            <a:r>
              <a:rPr lang="en-US" sz="1800" dirty="0">
                <a:solidFill>
                  <a:srgbClr val="000000"/>
                </a:solidFill>
              </a:rPr>
              <a:t>Services related to a highway.</a:t>
            </a:r>
          </a:p>
          <a:p>
            <a:pPr marL="342900" indent="-342900">
              <a:buFont typeface="+mj-lt"/>
              <a:buAutoNum type="arabicPeriod"/>
            </a:pPr>
            <a:r>
              <a:rPr lang="en-US" sz="1800" dirty="0">
                <a:solidFill>
                  <a:srgbClr val="000000"/>
                </a:solidFill>
              </a:rPr>
              <a:t>Electrical power services.</a:t>
            </a:r>
          </a:p>
          <a:p>
            <a:pPr marL="342900" indent="-342900">
              <a:buFont typeface="+mj-lt"/>
              <a:buAutoNum type="arabicPeriod"/>
            </a:pPr>
            <a:r>
              <a:rPr lang="en-US" sz="1800" dirty="0">
                <a:solidFill>
                  <a:srgbClr val="000000"/>
                </a:solidFill>
              </a:rPr>
              <a:t>Toronto-York subway extension.</a:t>
            </a:r>
          </a:p>
          <a:p>
            <a:pPr marL="342900" indent="-342900">
              <a:buFont typeface="+mj-lt"/>
              <a:buAutoNum type="arabicPeriod"/>
            </a:pPr>
            <a:r>
              <a:rPr lang="en-US" sz="1800" dirty="0">
                <a:solidFill>
                  <a:srgbClr val="000000"/>
                </a:solidFill>
              </a:rPr>
              <a:t>Transit </a:t>
            </a:r>
          </a:p>
          <a:p>
            <a:pPr marL="342900" indent="-342900">
              <a:buFont typeface="+mj-lt"/>
              <a:buAutoNum type="arabicPeriod"/>
            </a:pPr>
            <a:r>
              <a:rPr lang="en-US" sz="1800" dirty="0">
                <a:solidFill>
                  <a:srgbClr val="000000"/>
                </a:solidFill>
              </a:rPr>
              <a:t>Waste diversion</a:t>
            </a:r>
          </a:p>
          <a:p>
            <a:pPr marL="342900" indent="-342900">
              <a:buFont typeface="+mj-lt"/>
              <a:buAutoNum type="arabicPeriod"/>
            </a:pPr>
            <a:r>
              <a:rPr lang="en-US" sz="1800" dirty="0">
                <a:solidFill>
                  <a:srgbClr val="000000"/>
                </a:solidFill>
              </a:rPr>
              <a:t>Policing</a:t>
            </a:r>
          </a:p>
          <a:p>
            <a:pPr marL="342900" indent="-342900">
              <a:buFont typeface="+mj-lt"/>
              <a:buAutoNum type="arabicPeriod"/>
            </a:pPr>
            <a:r>
              <a:rPr lang="en-US" sz="1800" dirty="0">
                <a:solidFill>
                  <a:srgbClr val="000000"/>
                </a:solidFill>
              </a:rPr>
              <a:t>Fire protection</a:t>
            </a:r>
          </a:p>
        </p:txBody>
      </p:sp>
      <p:sp>
        <p:nvSpPr>
          <p:cNvPr id="4" name="Content Placeholder 3">
            <a:extLst>
              <a:ext uri="{FF2B5EF4-FFF2-40B4-BE49-F238E27FC236}">
                <a16:creationId xmlns:a16="http://schemas.microsoft.com/office/drawing/2014/main" id="{163F26C7-700A-4E8F-9275-5B3F3419BDA7}"/>
              </a:ext>
            </a:extLst>
          </p:cNvPr>
          <p:cNvSpPr>
            <a:spLocks noGrp="1"/>
          </p:cNvSpPr>
          <p:nvPr>
            <p:ph sz="half" idx="2"/>
          </p:nvPr>
        </p:nvSpPr>
        <p:spPr>
          <a:xfrm>
            <a:off x="4750101" y="1236221"/>
            <a:ext cx="4114800" cy="4114800"/>
          </a:xfrm>
          <a:noFill/>
          <a:ln w="9525">
            <a:noFill/>
            <a:miter lim="800000"/>
            <a:headEnd/>
            <a:tailEnd/>
          </a:ln>
          <a:effectLst/>
        </p:spPr>
        <p:txBody>
          <a:bodyPr vert="horz" wrap="square" lIns="130622" tIns="65311" rIns="130622" bIns="65311" numCol="1" anchor="t" anchorCtr="0" compatLnSpc="1">
            <a:prstTxWarp prst="textNoShape">
              <a:avLst/>
            </a:prstTxWarp>
          </a:bodyPr>
          <a:lstStyle/>
          <a:p>
            <a:pPr marL="342900" indent="-342900">
              <a:buFont typeface="+mj-lt"/>
              <a:buAutoNum type="arabicPeriod" startAt="11"/>
            </a:pPr>
            <a:r>
              <a:rPr lang="en-US" sz="1800" dirty="0">
                <a:solidFill>
                  <a:srgbClr val="000000"/>
                </a:solidFill>
              </a:rPr>
              <a:t>Ambulance</a:t>
            </a:r>
          </a:p>
          <a:p>
            <a:pPr marL="342900" indent="-342900">
              <a:buFont typeface="+mj-lt"/>
              <a:buAutoNum type="arabicPeriod" startAt="11"/>
            </a:pPr>
            <a:r>
              <a:rPr lang="en-US" sz="1800" dirty="0">
                <a:solidFill>
                  <a:srgbClr val="000000"/>
                </a:solidFill>
              </a:rPr>
              <a:t>Library</a:t>
            </a:r>
          </a:p>
          <a:p>
            <a:pPr marL="342900" indent="-342900">
              <a:buFont typeface="+mj-lt"/>
              <a:buAutoNum type="arabicPeriod" startAt="11"/>
            </a:pPr>
            <a:r>
              <a:rPr lang="en-US" sz="1800" dirty="0">
                <a:solidFill>
                  <a:srgbClr val="000000"/>
                </a:solidFill>
              </a:rPr>
              <a:t>Long-term Care</a:t>
            </a:r>
          </a:p>
          <a:p>
            <a:pPr marL="342900" indent="-342900">
              <a:buFont typeface="+mj-lt"/>
              <a:buAutoNum type="arabicPeriod" startAt="11"/>
            </a:pPr>
            <a:r>
              <a:rPr lang="en-US" sz="1800" dirty="0">
                <a:solidFill>
                  <a:srgbClr val="000000"/>
                </a:solidFill>
              </a:rPr>
              <a:t>Parks and Recreation</a:t>
            </a:r>
          </a:p>
          <a:p>
            <a:pPr marL="342900" indent="-342900">
              <a:buFont typeface="+mj-lt"/>
              <a:buAutoNum type="arabicPeriod" startAt="11"/>
            </a:pPr>
            <a:r>
              <a:rPr lang="en-US" sz="1800" dirty="0">
                <a:solidFill>
                  <a:srgbClr val="000000"/>
                </a:solidFill>
              </a:rPr>
              <a:t>Public Health services</a:t>
            </a:r>
          </a:p>
          <a:p>
            <a:pPr marL="342900" indent="-342900">
              <a:buFont typeface="+mj-lt"/>
              <a:buAutoNum type="arabicPeriod" startAt="11"/>
            </a:pPr>
            <a:r>
              <a:rPr lang="en-US" sz="1800" dirty="0">
                <a:solidFill>
                  <a:srgbClr val="000000"/>
                </a:solidFill>
              </a:rPr>
              <a:t>Childcare and early years services.</a:t>
            </a:r>
          </a:p>
          <a:p>
            <a:pPr marL="342900" indent="-342900">
              <a:buFont typeface="+mj-lt"/>
              <a:buAutoNum type="arabicPeriod" startAt="11"/>
            </a:pPr>
            <a:r>
              <a:rPr lang="en-US" sz="1800" dirty="0">
                <a:solidFill>
                  <a:srgbClr val="000000"/>
                </a:solidFill>
              </a:rPr>
              <a:t>Housing services.</a:t>
            </a:r>
          </a:p>
          <a:p>
            <a:pPr marL="342900" indent="-342900">
              <a:buFont typeface="+mj-lt"/>
              <a:buAutoNum type="arabicPeriod" startAt="11"/>
            </a:pPr>
            <a:r>
              <a:rPr lang="en-US" sz="1800" dirty="0">
                <a:solidFill>
                  <a:srgbClr val="000000"/>
                </a:solidFill>
              </a:rPr>
              <a:t>Provincial Offences Act</a:t>
            </a:r>
          </a:p>
          <a:p>
            <a:pPr marL="342900" indent="-342900">
              <a:buFont typeface="+mj-lt"/>
              <a:buAutoNum type="arabicPeriod" startAt="11"/>
            </a:pPr>
            <a:r>
              <a:rPr lang="en-US" sz="1800" dirty="0">
                <a:solidFill>
                  <a:srgbClr val="000000"/>
                </a:solidFill>
              </a:rPr>
              <a:t>Emergency Preparedness</a:t>
            </a:r>
          </a:p>
          <a:p>
            <a:pPr marL="342900" indent="-342900">
              <a:buFont typeface="+mj-lt"/>
              <a:buAutoNum type="arabicPeriod" startAt="11"/>
            </a:pPr>
            <a:r>
              <a:rPr lang="en-US" sz="1800" dirty="0">
                <a:solidFill>
                  <a:srgbClr val="000000"/>
                </a:solidFill>
              </a:rPr>
              <a:t>Airports (Waterloo Region only).</a:t>
            </a:r>
          </a:p>
          <a:p>
            <a:pPr marL="342900" indent="-342900">
              <a:buFont typeface="+mj-lt"/>
              <a:buAutoNum type="arabicPeriod" startAt="11"/>
            </a:pPr>
            <a:endParaRPr lang="en-US" sz="1800" dirty="0">
              <a:solidFill>
                <a:srgbClr val="000000"/>
              </a:solidFill>
            </a:endParaRPr>
          </a:p>
        </p:txBody>
      </p:sp>
      <p:sp>
        <p:nvSpPr>
          <p:cNvPr id="7" name="Slide Number Placeholder 6">
            <a:extLst>
              <a:ext uri="{FF2B5EF4-FFF2-40B4-BE49-F238E27FC236}">
                <a16:creationId xmlns:a16="http://schemas.microsoft.com/office/drawing/2014/main" id="{03D6567A-9A37-45A5-9AF0-FE0586E4070D}"/>
              </a:ext>
            </a:extLst>
          </p:cNvPr>
          <p:cNvSpPr>
            <a:spLocks noGrp="1"/>
          </p:cNvSpPr>
          <p:nvPr>
            <p:ph type="sldNum" sz="quarter" idx="14"/>
          </p:nvPr>
        </p:nvSpPr>
        <p:spPr/>
        <p:txBody>
          <a:bodyPr/>
          <a:lstStyle/>
          <a:p>
            <a:fld id="{8C78FA55-7D5B-4EB1-8E6A-286A9D480825}" type="slidenum">
              <a:rPr lang="en-CA" smtClean="0"/>
              <a:pPr/>
              <a:t>6</a:t>
            </a:fld>
            <a:endParaRPr lang="en-CA" dirty="0"/>
          </a:p>
        </p:txBody>
      </p:sp>
    </p:spTree>
    <p:extLst>
      <p:ext uri="{BB962C8B-B14F-4D97-AF65-F5344CB8AC3E}">
        <p14:creationId xmlns:p14="http://schemas.microsoft.com/office/powerpoint/2010/main" val="1737643709"/>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p:txBody>
          <a:bodyPr/>
          <a:lstStyle/>
          <a:p>
            <a:r>
              <a:rPr lang="en-US" sz="3200" dirty="0"/>
              <a:t>Capital Costs</a:t>
            </a:r>
          </a:p>
        </p:txBody>
      </p:sp>
      <p:sp>
        <p:nvSpPr>
          <p:cNvPr id="3" name="Content Placeholder 2">
            <a:extLst>
              <a:ext uri="{FF2B5EF4-FFF2-40B4-BE49-F238E27FC236}">
                <a16:creationId xmlns:a16="http://schemas.microsoft.com/office/drawing/2014/main" id="{EFD527F0-0DBF-4C79-B2EA-CE49114506B8}"/>
              </a:ext>
            </a:extLst>
          </p:cNvPr>
          <p:cNvSpPr>
            <a:spLocks noGrp="1"/>
          </p:cNvSpPr>
          <p:nvPr>
            <p:ph idx="1"/>
          </p:nvPr>
        </p:nvSpPr>
        <p:spPr/>
        <p:txBody>
          <a:bodyPr/>
          <a:lstStyle/>
          <a:p>
            <a:pPr>
              <a:lnSpc>
                <a:spcPct val="90000"/>
              </a:lnSpc>
            </a:pPr>
            <a:r>
              <a:rPr lang="en-US" altLang="en-US" sz="2000" dirty="0">
                <a:solidFill>
                  <a:srgbClr val="000000"/>
                </a:solidFill>
              </a:rPr>
              <a:t>Capital Cost definition has been broadened to include:</a:t>
            </a:r>
          </a:p>
          <a:p>
            <a:pPr lvl="1">
              <a:lnSpc>
                <a:spcPct val="90000"/>
              </a:lnSpc>
            </a:pPr>
            <a:r>
              <a:rPr lang="en-US" altLang="en-US" sz="2000" dirty="0">
                <a:solidFill>
                  <a:srgbClr val="000000"/>
                </a:solidFill>
              </a:rPr>
              <a:t>Acquire land or interest in land</a:t>
            </a:r>
          </a:p>
          <a:p>
            <a:pPr lvl="1">
              <a:lnSpc>
                <a:spcPct val="90000"/>
              </a:lnSpc>
            </a:pPr>
            <a:r>
              <a:rPr lang="en-US" altLang="en-US" sz="2000" dirty="0">
                <a:solidFill>
                  <a:srgbClr val="000000"/>
                </a:solidFill>
              </a:rPr>
              <a:t>Improve land</a:t>
            </a:r>
          </a:p>
          <a:p>
            <a:pPr lvl="1">
              <a:lnSpc>
                <a:spcPct val="90000"/>
              </a:lnSpc>
            </a:pPr>
            <a:r>
              <a:rPr lang="en-US" altLang="en-US" sz="2000" dirty="0">
                <a:solidFill>
                  <a:srgbClr val="000000"/>
                </a:solidFill>
              </a:rPr>
              <a:t>Acquire, lease, construct or improve buildings, facilities and structures (includes furniture and equipment)</a:t>
            </a:r>
          </a:p>
          <a:p>
            <a:pPr lvl="1">
              <a:lnSpc>
                <a:spcPct val="90000"/>
              </a:lnSpc>
            </a:pPr>
            <a:r>
              <a:rPr lang="en-US" altLang="en-US" sz="2000" dirty="0">
                <a:solidFill>
                  <a:srgbClr val="000000"/>
                </a:solidFill>
              </a:rPr>
              <a:t>Equipment and rolling stock</a:t>
            </a:r>
          </a:p>
          <a:p>
            <a:pPr lvl="1">
              <a:lnSpc>
                <a:spcPct val="90000"/>
              </a:lnSpc>
            </a:pPr>
            <a:r>
              <a:rPr lang="en-US" altLang="en-US" sz="2000" dirty="0">
                <a:solidFill>
                  <a:srgbClr val="000000"/>
                </a:solidFill>
              </a:rPr>
              <a:t>Capital component of a lease for the above</a:t>
            </a:r>
          </a:p>
          <a:p>
            <a:pPr lvl="1">
              <a:lnSpc>
                <a:spcPct val="90000"/>
              </a:lnSpc>
            </a:pPr>
            <a:r>
              <a:rPr lang="en-US" altLang="en-US" sz="2000" dirty="0">
                <a:solidFill>
                  <a:srgbClr val="000000"/>
                </a:solidFill>
              </a:rPr>
              <a:t>Circulation materials for Libraries</a:t>
            </a:r>
          </a:p>
          <a:p>
            <a:pPr lvl="1">
              <a:lnSpc>
                <a:spcPct val="90000"/>
              </a:lnSpc>
            </a:pPr>
            <a:r>
              <a:rPr lang="en-US" altLang="en-US" sz="2000" dirty="0">
                <a:solidFill>
                  <a:srgbClr val="000000"/>
                </a:solidFill>
              </a:rPr>
              <a:t>Studies for above including a D.C. Background Study</a:t>
            </a:r>
          </a:p>
          <a:p>
            <a:pPr lvl="1">
              <a:lnSpc>
                <a:spcPct val="90000"/>
              </a:lnSpc>
            </a:pPr>
            <a:r>
              <a:rPr lang="en-US" altLang="en-US" sz="2000" dirty="0">
                <a:solidFill>
                  <a:srgbClr val="000000"/>
                </a:solidFill>
              </a:rPr>
              <a:t>Interest on money borrowed to pay for the above</a:t>
            </a:r>
          </a:p>
          <a:p>
            <a:endParaRPr lang="en-US" sz="2000" dirty="0"/>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7</a:t>
            </a:fld>
            <a:endParaRPr lang="en-CA"/>
          </a:p>
        </p:txBody>
      </p:sp>
    </p:spTree>
    <p:extLst>
      <p:ext uri="{BB962C8B-B14F-4D97-AF65-F5344CB8AC3E}">
        <p14:creationId xmlns:p14="http://schemas.microsoft.com/office/powerpoint/2010/main" val="1705149857"/>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p:txBody>
          <a:bodyPr/>
          <a:lstStyle/>
          <a:p>
            <a:r>
              <a:rPr lang="en-US" sz="3200" dirty="0"/>
              <a:t>Capital Costs (cont’d)</a:t>
            </a:r>
          </a:p>
        </p:txBody>
      </p:sp>
      <p:sp>
        <p:nvSpPr>
          <p:cNvPr id="3" name="Content Placeholder 2">
            <a:extLst>
              <a:ext uri="{FF2B5EF4-FFF2-40B4-BE49-F238E27FC236}">
                <a16:creationId xmlns:a16="http://schemas.microsoft.com/office/drawing/2014/main" id="{EFD527F0-0DBF-4C79-B2EA-CE49114506B8}"/>
              </a:ext>
            </a:extLst>
          </p:cNvPr>
          <p:cNvSpPr>
            <a:spLocks noGrp="1"/>
          </p:cNvSpPr>
          <p:nvPr>
            <p:ph idx="1"/>
          </p:nvPr>
        </p:nvSpPr>
        <p:spPr/>
        <p:txBody>
          <a:bodyPr/>
          <a:lstStyle/>
          <a:p>
            <a:r>
              <a:rPr lang="en-US" altLang="en-US" sz="2000" dirty="0">
                <a:solidFill>
                  <a:srgbClr val="000000"/>
                </a:solidFill>
              </a:rPr>
              <a:t>Any planning horizon for future capital needs can be used, except for Transit (which is limited to 10 years)</a:t>
            </a:r>
          </a:p>
          <a:p>
            <a:r>
              <a:rPr lang="en-US" altLang="en-US" sz="2000" dirty="0">
                <a:solidFill>
                  <a:srgbClr val="000000"/>
                </a:solidFill>
              </a:rPr>
              <a:t>Capital costs must be reduced by grants, subsidies and other contributions.</a:t>
            </a:r>
          </a:p>
          <a:p>
            <a:r>
              <a:rPr lang="en-CA" altLang="en-US" sz="2000" dirty="0">
                <a:solidFill>
                  <a:srgbClr val="000000"/>
                </a:solidFill>
              </a:rPr>
              <a:t>May include authorized costs incurred or proposed to be incurred by others on behalf of a municipality/local board</a:t>
            </a:r>
            <a:endParaRPr lang="en-US" altLang="en-US" sz="2000" dirty="0">
              <a:solidFill>
                <a:srgbClr val="000000"/>
              </a:solidFill>
            </a:endParaRPr>
          </a:p>
          <a:p>
            <a:endParaRPr lang="en-US" sz="2000" dirty="0"/>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8</a:t>
            </a:fld>
            <a:endParaRPr lang="en-CA"/>
          </a:p>
        </p:txBody>
      </p:sp>
    </p:spTree>
    <p:extLst>
      <p:ext uri="{BB962C8B-B14F-4D97-AF65-F5344CB8AC3E}">
        <p14:creationId xmlns:p14="http://schemas.microsoft.com/office/powerpoint/2010/main" val="3151078168"/>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A60FD-1D0A-4F74-A2CB-F7F719CB7DC7}"/>
              </a:ext>
            </a:extLst>
          </p:cNvPr>
          <p:cNvSpPr>
            <a:spLocks noGrp="1"/>
          </p:cNvSpPr>
          <p:nvPr>
            <p:ph type="title"/>
          </p:nvPr>
        </p:nvSpPr>
        <p:spPr/>
        <p:txBody>
          <a:bodyPr/>
          <a:lstStyle/>
          <a:p>
            <a:r>
              <a:rPr lang="en-US" sz="3200" dirty="0"/>
              <a:t>Limitations on Capital</a:t>
            </a:r>
          </a:p>
        </p:txBody>
      </p:sp>
      <p:sp>
        <p:nvSpPr>
          <p:cNvPr id="3" name="Content Placeholder 2">
            <a:extLst>
              <a:ext uri="{FF2B5EF4-FFF2-40B4-BE49-F238E27FC236}">
                <a16:creationId xmlns:a16="http://schemas.microsoft.com/office/drawing/2014/main" id="{EFD527F0-0DBF-4C79-B2EA-CE49114506B8}"/>
              </a:ext>
            </a:extLst>
          </p:cNvPr>
          <p:cNvSpPr>
            <a:spLocks noGrp="1"/>
          </p:cNvSpPr>
          <p:nvPr>
            <p:ph idx="1"/>
          </p:nvPr>
        </p:nvSpPr>
        <p:spPr>
          <a:xfrm>
            <a:off x="266700" y="1138384"/>
            <a:ext cx="8610600" cy="5139868"/>
          </a:xfrm>
        </p:spPr>
        <p:txBody>
          <a:bodyPr/>
          <a:lstStyle/>
          <a:p>
            <a:r>
              <a:rPr lang="en-US" altLang="en-US" sz="2000" dirty="0">
                <a:solidFill>
                  <a:srgbClr val="000000"/>
                </a:solidFill>
              </a:rPr>
              <a:t>Certain Capital Costs may not be included:</a:t>
            </a:r>
          </a:p>
          <a:p>
            <a:pPr lvl="1" eaLnBrk="1" hangingPunct="1"/>
            <a:r>
              <a:rPr lang="en-US" altLang="en-US" sz="2000" dirty="0">
                <a:solidFill>
                  <a:srgbClr val="000000"/>
                </a:solidFill>
              </a:rPr>
              <a:t>Parkland Acquisition</a:t>
            </a:r>
          </a:p>
          <a:p>
            <a:pPr lvl="1" eaLnBrk="1" hangingPunct="1"/>
            <a:r>
              <a:rPr lang="en-US" altLang="en-US" sz="2000" dirty="0">
                <a:solidFill>
                  <a:srgbClr val="000000"/>
                </a:solidFill>
              </a:rPr>
              <a:t>Vehicle &amp; Equipment with avg. life of &lt;7 yrs.</a:t>
            </a:r>
          </a:p>
          <a:p>
            <a:pPr lvl="1" eaLnBrk="1" hangingPunct="1"/>
            <a:r>
              <a:rPr lang="en-US" altLang="en-US" sz="2000" dirty="0">
                <a:solidFill>
                  <a:srgbClr val="000000"/>
                </a:solidFill>
              </a:rPr>
              <a:t>Computer Equipment that is not integral to the delivery of the service</a:t>
            </a:r>
          </a:p>
          <a:p>
            <a:pPr marL="306138" lvl="1" indent="0">
              <a:buNone/>
            </a:pPr>
            <a:endParaRPr lang="en-US" sz="2000" dirty="0">
              <a:solidFill>
                <a:srgbClr val="000000"/>
              </a:solidFill>
            </a:endParaRPr>
          </a:p>
        </p:txBody>
      </p:sp>
      <p:sp>
        <p:nvSpPr>
          <p:cNvPr id="6" name="Slide Number Placeholder 5">
            <a:extLst>
              <a:ext uri="{FF2B5EF4-FFF2-40B4-BE49-F238E27FC236}">
                <a16:creationId xmlns:a16="http://schemas.microsoft.com/office/drawing/2014/main" id="{C72114DD-162E-488A-8655-B9D0D97F311F}"/>
              </a:ext>
            </a:extLst>
          </p:cNvPr>
          <p:cNvSpPr>
            <a:spLocks noGrp="1"/>
          </p:cNvSpPr>
          <p:nvPr>
            <p:ph type="sldNum" sz="quarter" idx="14"/>
          </p:nvPr>
        </p:nvSpPr>
        <p:spPr/>
        <p:txBody>
          <a:bodyPr/>
          <a:lstStyle/>
          <a:p>
            <a:fld id="{8C78FA55-7D5B-4EB1-8E6A-286A9D480825}" type="slidenum">
              <a:rPr lang="en-CA" smtClean="0"/>
              <a:pPr/>
              <a:t>9</a:t>
            </a:fld>
            <a:endParaRPr lang="en-CA"/>
          </a:p>
        </p:txBody>
      </p:sp>
    </p:spTree>
    <p:extLst>
      <p:ext uri="{BB962C8B-B14F-4D97-AF65-F5344CB8AC3E}">
        <p14:creationId xmlns:p14="http://schemas.microsoft.com/office/powerpoint/2010/main" val="2350295725"/>
      </p:ext>
    </p:extLst>
  </p:cSld>
  <p:clrMapOvr>
    <a:masterClrMapping/>
  </p:clrMapOvr>
  <p:transition>
    <p:fade/>
  </p:transition>
</p:sld>
</file>

<file path=ppt/theme/theme1.xml><?xml version="1.0" encoding="utf-8"?>
<a:theme xmlns:a="http://schemas.openxmlformats.org/drawingml/2006/main" name="Watson 2018 4x3">
  <a:themeElements>
    <a:clrScheme name="Watson2">
      <a:dk1>
        <a:srgbClr val="FFFFFF"/>
      </a:dk1>
      <a:lt1>
        <a:srgbClr val="425364"/>
      </a:lt1>
      <a:dk2>
        <a:srgbClr val="FFFFFF"/>
      </a:dk2>
      <a:lt2>
        <a:srgbClr val="7A97AB"/>
      </a:lt2>
      <a:accent1>
        <a:srgbClr val="EB6B34"/>
      </a:accent1>
      <a:accent2>
        <a:srgbClr val="35A0A4"/>
      </a:accent2>
      <a:accent3>
        <a:srgbClr val="942757"/>
      </a:accent3>
      <a:accent4>
        <a:srgbClr val="83A354"/>
      </a:accent4>
      <a:accent5>
        <a:srgbClr val="434F7F"/>
      </a:accent5>
      <a:accent6>
        <a:srgbClr val="2E826B"/>
      </a:accent6>
      <a:hlink>
        <a:srgbClr val="E3972D"/>
      </a:hlink>
      <a:folHlink>
        <a:srgbClr val="CD4834"/>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ln w="9525">
          <a:noFill/>
          <a:miter lim="800000"/>
          <a:headEnd/>
          <a:tailEnd/>
        </a:ln>
        <a:effectLst/>
      </a:spPr>
      <a:bodyPr vert="horz" wrap="none" lIns="130622" tIns="65311" rIns="130622" bIns="65311" numCol="1" rtlCol="0" anchor="t" anchorCtr="0" compatLnSpc="1">
        <a:prstTxWarp prst="textNoShape">
          <a:avLst/>
        </a:prstTxWarp>
        <a:spAutoFit/>
      </a:bodyPr>
      <a:lstStyle>
        <a:defPPr algn="l">
          <a:defRPr sz="2200" dirty="0" err="1" smtClean="0">
            <a:latin typeface="+mj-lt"/>
          </a:defRPr>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969696"/>
        </a:dk2>
        <a:lt2>
          <a:srgbClr val="CCFF99"/>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9">
        <a:dk1>
          <a:srgbClr val="000000"/>
        </a:dk1>
        <a:lt1>
          <a:srgbClr val="FFFFFF"/>
        </a:lt1>
        <a:dk2>
          <a:srgbClr val="969696"/>
        </a:dk2>
        <a:lt2>
          <a:srgbClr val="BCE795"/>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0">
        <a:dk1>
          <a:srgbClr val="000000"/>
        </a:dk1>
        <a:lt1>
          <a:srgbClr val="FFFFFF"/>
        </a:lt1>
        <a:dk2>
          <a:srgbClr val="969696"/>
        </a:dk2>
        <a:lt2>
          <a:srgbClr val="CDEDAF"/>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1">
        <a:dk1>
          <a:srgbClr val="000000"/>
        </a:dk1>
        <a:lt1>
          <a:srgbClr val="FFFFFF"/>
        </a:lt1>
        <a:dk2>
          <a:srgbClr val="969696"/>
        </a:dk2>
        <a:lt2>
          <a:srgbClr val="CDEDAF"/>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2">
        <a:dk1>
          <a:srgbClr val="000000"/>
        </a:dk1>
        <a:lt1>
          <a:srgbClr val="FFFFFF"/>
        </a:lt1>
        <a:dk2>
          <a:srgbClr val="969696"/>
        </a:dk2>
        <a:lt2>
          <a:srgbClr val="9EDC66"/>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969696"/>
        </a:dk2>
        <a:lt2>
          <a:srgbClr val="FFCC00"/>
        </a:lt2>
        <a:accent1>
          <a:srgbClr val="FF9900"/>
        </a:accent1>
        <a:accent2>
          <a:srgbClr val="4C73EE"/>
        </a:accent2>
        <a:accent3>
          <a:srgbClr val="C9C9C9"/>
        </a:accent3>
        <a:accent4>
          <a:srgbClr val="DADADA"/>
        </a:accent4>
        <a:accent5>
          <a:srgbClr val="FFCAAA"/>
        </a:accent5>
        <a:accent6>
          <a:srgbClr val="4468D8"/>
        </a:accent6>
        <a:hlink>
          <a:srgbClr val="A91748"/>
        </a:hlink>
        <a:folHlink>
          <a:srgbClr val="8C49B1"/>
        </a:folHlink>
      </a:clrScheme>
      <a:clrMap bg1="dk2" tx1="lt1" bg2="dk1" tx2="lt2" accent1="accent1" accent2="accent2" accent3="accent3" accent4="accent4" accent5="accent5" accent6="accent6" hlink="hlink" folHlink="folHlink"/>
    </a:extraClrScheme>
    <a:extraClrScheme>
      <a:clrScheme name="Default Design 14">
        <a:dk1>
          <a:srgbClr val="000000"/>
        </a:dk1>
        <a:lt1>
          <a:srgbClr val="FFFFFF"/>
        </a:lt1>
        <a:dk2>
          <a:srgbClr val="969696"/>
        </a:dk2>
        <a:lt2>
          <a:srgbClr val="FDC703"/>
        </a:lt2>
        <a:accent1>
          <a:srgbClr val="FF3300"/>
        </a:accent1>
        <a:accent2>
          <a:srgbClr val="4EC6F0"/>
        </a:accent2>
        <a:accent3>
          <a:srgbClr val="C9C9C9"/>
        </a:accent3>
        <a:accent4>
          <a:srgbClr val="DADADA"/>
        </a:accent4>
        <a:accent5>
          <a:srgbClr val="FFAD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5">
        <a:dk1>
          <a:srgbClr val="000000"/>
        </a:dk1>
        <a:lt1>
          <a:srgbClr val="FFFFFF"/>
        </a:lt1>
        <a:dk2>
          <a:srgbClr val="969696"/>
        </a:dk2>
        <a:lt2>
          <a:srgbClr val="FDC703"/>
        </a:lt2>
        <a:accent1>
          <a:srgbClr val="DA0000"/>
        </a:accent1>
        <a:accent2>
          <a:srgbClr val="4EC6F0"/>
        </a:accent2>
        <a:accent3>
          <a:srgbClr val="C9C9C9"/>
        </a:accent3>
        <a:accent4>
          <a:srgbClr val="DADADA"/>
        </a:accent4>
        <a:accent5>
          <a:srgbClr val="EAAA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6">
        <a:dk1>
          <a:srgbClr val="000000"/>
        </a:dk1>
        <a:lt1>
          <a:srgbClr val="FFFFFF"/>
        </a:lt1>
        <a:dk2>
          <a:srgbClr val="969696"/>
        </a:dk2>
        <a:lt2>
          <a:srgbClr val="FDC703"/>
        </a:lt2>
        <a:accent1>
          <a:srgbClr val="66CCFF"/>
        </a:accent1>
        <a:accent2>
          <a:srgbClr val="A057D7"/>
        </a:accent2>
        <a:accent3>
          <a:srgbClr val="C9C9C9"/>
        </a:accent3>
        <a:accent4>
          <a:srgbClr val="DADADA"/>
        </a:accent4>
        <a:accent5>
          <a:srgbClr val="B8E2FF"/>
        </a:accent5>
        <a:accent6>
          <a:srgbClr val="914EC3"/>
        </a:accent6>
        <a:hlink>
          <a:srgbClr val="D6365C"/>
        </a:hlink>
        <a:folHlink>
          <a:srgbClr val="76DC76"/>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Watson 2018 4x3">
  <a:themeElements>
    <a:clrScheme name="Watson2">
      <a:dk1>
        <a:srgbClr val="FFFFFF"/>
      </a:dk1>
      <a:lt1>
        <a:srgbClr val="425364"/>
      </a:lt1>
      <a:dk2>
        <a:srgbClr val="FFFFFF"/>
      </a:dk2>
      <a:lt2>
        <a:srgbClr val="7A97AB"/>
      </a:lt2>
      <a:accent1>
        <a:srgbClr val="EB6B34"/>
      </a:accent1>
      <a:accent2>
        <a:srgbClr val="35A0A4"/>
      </a:accent2>
      <a:accent3>
        <a:srgbClr val="942757"/>
      </a:accent3>
      <a:accent4>
        <a:srgbClr val="83A354"/>
      </a:accent4>
      <a:accent5>
        <a:srgbClr val="434F7F"/>
      </a:accent5>
      <a:accent6>
        <a:srgbClr val="2E826B"/>
      </a:accent6>
      <a:hlink>
        <a:srgbClr val="E3972D"/>
      </a:hlink>
      <a:folHlink>
        <a:srgbClr val="CD4834"/>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ln w="9525">
          <a:noFill/>
          <a:miter lim="800000"/>
          <a:headEnd/>
          <a:tailEnd/>
        </a:ln>
        <a:effectLst/>
      </a:spPr>
      <a:bodyPr vert="horz" wrap="none" lIns="130622" tIns="65311" rIns="130622" bIns="65311" numCol="1" rtlCol="0" anchor="t" anchorCtr="0" compatLnSpc="1">
        <a:prstTxWarp prst="textNoShape">
          <a:avLst/>
        </a:prstTxWarp>
        <a:spAutoFit/>
      </a:bodyPr>
      <a:lstStyle>
        <a:defPPr algn="l">
          <a:defRPr sz="2200" dirty="0" err="1" smtClean="0">
            <a:latin typeface="+mj-lt"/>
          </a:defRPr>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969696"/>
        </a:dk2>
        <a:lt2>
          <a:srgbClr val="CCFF99"/>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9">
        <a:dk1>
          <a:srgbClr val="000000"/>
        </a:dk1>
        <a:lt1>
          <a:srgbClr val="FFFFFF"/>
        </a:lt1>
        <a:dk2>
          <a:srgbClr val="969696"/>
        </a:dk2>
        <a:lt2>
          <a:srgbClr val="BCE795"/>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0">
        <a:dk1>
          <a:srgbClr val="000000"/>
        </a:dk1>
        <a:lt1>
          <a:srgbClr val="FFFFFF"/>
        </a:lt1>
        <a:dk2>
          <a:srgbClr val="969696"/>
        </a:dk2>
        <a:lt2>
          <a:srgbClr val="CDEDAF"/>
        </a:lt2>
        <a:accent1>
          <a:srgbClr val="E57C2D"/>
        </a:accent1>
        <a:accent2>
          <a:srgbClr val="8C56DC"/>
        </a:accent2>
        <a:accent3>
          <a:srgbClr val="C9C9C9"/>
        </a:accent3>
        <a:accent4>
          <a:srgbClr val="DADADA"/>
        </a:accent4>
        <a:accent5>
          <a:srgbClr val="F0BFAD"/>
        </a:accent5>
        <a:accent6>
          <a:srgbClr val="7E4DC7"/>
        </a:accent6>
        <a:hlink>
          <a:srgbClr val="009999"/>
        </a:hlink>
        <a:folHlink>
          <a:srgbClr val="3399FF"/>
        </a:folHlink>
      </a:clrScheme>
      <a:clrMap bg1="dk2" tx1="lt1" bg2="dk1" tx2="lt2" accent1="accent1" accent2="accent2" accent3="accent3" accent4="accent4" accent5="accent5" accent6="accent6" hlink="hlink" folHlink="folHlink"/>
    </a:extraClrScheme>
    <a:extraClrScheme>
      <a:clrScheme name="Default Design 11">
        <a:dk1>
          <a:srgbClr val="000000"/>
        </a:dk1>
        <a:lt1>
          <a:srgbClr val="FFFFFF"/>
        </a:lt1>
        <a:dk2>
          <a:srgbClr val="969696"/>
        </a:dk2>
        <a:lt2>
          <a:srgbClr val="CDEDAF"/>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2">
        <a:dk1>
          <a:srgbClr val="000000"/>
        </a:dk1>
        <a:lt1>
          <a:srgbClr val="FFFFFF"/>
        </a:lt1>
        <a:dk2>
          <a:srgbClr val="969696"/>
        </a:dk2>
        <a:lt2>
          <a:srgbClr val="9EDC66"/>
        </a:lt2>
        <a:accent1>
          <a:srgbClr val="F5D355"/>
        </a:accent1>
        <a:accent2>
          <a:srgbClr val="7CC1F4"/>
        </a:accent2>
        <a:accent3>
          <a:srgbClr val="C9C9C9"/>
        </a:accent3>
        <a:accent4>
          <a:srgbClr val="DADADA"/>
        </a:accent4>
        <a:accent5>
          <a:srgbClr val="F9E6B4"/>
        </a:accent5>
        <a:accent6>
          <a:srgbClr val="70AFDD"/>
        </a:accent6>
        <a:hlink>
          <a:srgbClr val="B4184C"/>
        </a:hlink>
        <a:folHlink>
          <a:srgbClr val="AC7AC8"/>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969696"/>
        </a:dk2>
        <a:lt2>
          <a:srgbClr val="FFCC00"/>
        </a:lt2>
        <a:accent1>
          <a:srgbClr val="FF9900"/>
        </a:accent1>
        <a:accent2>
          <a:srgbClr val="4C73EE"/>
        </a:accent2>
        <a:accent3>
          <a:srgbClr val="C9C9C9"/>
        </a:accent3>
        <a:accent4>
          <a:srgbClr val="DADADA"/>
        </a:accent4>
        <a:accent5>
          <a:srgbClr val="FFCAAA"/>
        </a:accent5>
        <a:accent6>
          <a:srgbClr val="4468D8"/>
        </a:accent6>
        <a:hlink>
          <a:srgbClr val="A91748"/>
        </a:hlink>
        <a:folHlink>
          <a:srgbClr val="8C49B1"/>
        </a:folHlink>
      </a:clrScheme>
      <a:clrMap bg1="dk2" tx1="lt1" bg2="dk1" tx2="lt2" accent1="accent1" accent2="accent2" accent3="accent3" accent4="accent4" accent5="accent5" accent6="accent6" hlink="hlink" folHlink="folHlink"/>
    </a:extraClrScheme>
    <a:extraClrScheme>
      <a:clrScheme name="Default Design 14">
        <a:dk1>
          <a:srgbClr val="000000"/>
        </a:dk1>
        <a:lt1>
          <a:srgbClr val="FFFFFF"/>
        </a:lt1>
        <a:dk2>
          <a:srgbClr val="969696"/>
        </a:dk2>
        <a:lt2>
          <a:srgbClr val="FDC703"/>
        </a:lt2>
        <a:accent1>
          <a:srgbClr val="FF3300"/>
        </a:accent1>
        <a:accent2>
          <a:srgbClr val="4EC6F0"/>
        </a:accent2>
        <a:accent3>
          <a:srgbClr val="C9C9C9"/>
        </a:accent3>
        <a:accent4>
          <a:srgbClr val="DADADA"/>
        </a:accent4>
        <a:accent5>
          <a:srgbClr val="FFAD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5">
        <a:dk1>
          <a:srgbClr val="000000"/>
        </a:dk1>
        <a:lt1>
          <a:srgbClr val="FFFFFF"/>
        </a:lt1>
        <a:dk2>
          <a:srgbClr val="969696"/>
        </a:dk2>
        <a:lt2>
          <a:srgbClr val="FDC703"/>
        </a:lt2>
        <a:accent1>
          <a:srgbClr val="DA0000"/>
        </a:accent1>
        <a:accent2>
          <a:srgbClr val="4EC6F0"/>
        </a:accent2>
        <a:accent3>
          <a:srgbClr val="C9C9C9"/>
        </a:accent3>
        <a:accent4>
          <a:srgbClr val="DADADA"/>
        </a:accent4>
        <a:accent5>
          <a:srgbClr val="EAAAAA"/>
        </a:accent5>
        <a:accent6>
          <a:srgbClr val="46B3D9"/>
        </a:accent6>
        <a:hlink>
          <a:srgbClr val="A269C5"/>
        </a:hlink>
        <a:folHlink>
          <a:srgbClr val="76DC76"/>
        </a:folHlink>
      </a:clrScheme>
      <a:clrMap bg1="dk2" tx1="lt1" bg2="dk1" tx2="lt2" accent1="accent1" accent2="accent2" accent3="accent3" accent4="accent4" accent5="accent5" accent6="accent6" hlink="hlink" folHlink="folHlink"/>
    </a:extraClrScheme>
    <a:extraClrScheme>
      <a:clrScheme name="Default Design 16">
        <a:dk1>
          <a:srgbClr val="000000"/>
        </a:dk1>
        <a:lt1>
          <a:srgbClr val="FFFFFF"/>
        </a:lt1>
        <a:dk2>
          <a:srgbClr val="969696"/>
        </a:dk2>
        <a:lt2>
          <a:srgbClr val="FDC703"/>
        </a:lt2>
        <a:accent1>
          <a:srgbClr val="66CCFF"/>
        </a:accent1>
        <a:accent2>
          <a:srgbClr val="A057D7"/>
        </a:accent2>
        <a:accent3>
          <a:srgbClr val="C9C9C9"/>
        </a:accent3>
        <a:accent4>
          <a:srgbClr val="DADADA"/>
        </a:accent4>
        <a:accent5>
          <a:srgbClr val="B8E2FF"/>
        </a:accent5>
        <a:accent6>
          <a:srgbClr val="914EC3"/>
        </a:accent6>
        <a:hlink>
          <a:srgbClr val="D6365C"/>
        </a:hlink>
        <a:folHlink>
          <a:srgbClr val="76DC76"/>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4786</TotalTime>
  <Words>1909</Words>
  <Application>Microsoft Office PowerPoint</Application>
  <PresentationFormat>On-screen Show (4:3)</PresentationFormat>
  <Paragraphs>237</Paragraphs>
  <Slides>32</Slides>
  <Notes>4</Notes>
  <HiddenSlides>0</HiddenSlides>
  <MMClips>0</MMClips>
  <ScaleCrop>false</ScaleCrop>
  <HeadingPairs>
    <vt:vector size="6" baseType="variant">
      <vt:variant>
        <vt:lpstr>Fonts Used</vt:lpstr>
      </vt:variant>
      <vt:variant>
        <vt:i4>4</vt:i4>
      </vt:variant>
      <vt:variant>
        <vt:lpstr>Theme</vt:lpstr>
      </vt:variant>
      <vt:variant>
        <vt:i4>2</vt:i4>
      </vt:variant>
      <vt:variant>
        <vt:lpstr>Slide Titles</vt:lpstr>
      </vt:variant>
      <vt:variant>
        <vt:i4>32</vt:i4>
      </vt:variant>
    </vt:vector>
  </HeadingPairs>
  <TitlesOfParts>
    <vt:vector size="38" baseType="lpstr">
      <vt:lpstr>Arial</vt:lpstr>
      <vt:lpstr>Calibri</vt:lpstr>
      <vt:lpstr>Times New Roman</vt:lpstr>
      <vt:lpstr>Wingdings</vt:lpstr>
      <vt:lpstr>Watson 2018 4x3</vt:lpstr>
      <vt:lpstr>1_Watson 2018 4x3</vt:lpstr>
      <vt:lpstr>Bruce County Development Charges Study</vt:lpstr>
      <vt:lpstr>Agenda</vt:lpstr>
      <vt:lpstr>D.C.A. Overview</vt:lpstr>
      <vt:lpstr>Development Charges (D.C.)</vt:lpstr>
      <vt:lpstr>History of D.C.’s</vt:lpstr>
      <vt:lpstr>D.C. Eligible Services</vt:lpstr>
      <vt:lpstr>Capital Costs</vt:lpstr>
      <vt:lpstr>Capital Costs (cont’d)</vt:lpstr>
      <vt:lpstr>Limitations on Capital</vt:lpstr>
      <vt:lpstr>Maximum Charge Capped by Service Standard Calculation </vt:lpstr>
      <vt:lpstr>Service Standard Example</vt:lpstr>
      <vt:lpstr>Service Standard Example </vt:lpstr>
      <vt:lpstr>Relationship Between Needs to Service Growth vs. Funding</vt:lpstr>
      <vt:lpstr>Methodology</vt:lpstr>
      <vt:lpstr>Overview of the D.C. Calculation</vt:lpstr>
      <vt:lpstr>Local Service Policies</vt:lpstr>
      <vt:lpstr>Local Service Policy</vt:lpstr>
      <vt:lpstr>Mandatory Exemptions</vt:lpstr>
      <vt:lpstr>Discretionary Exemptions</vt:lpstr>
      <vt:lpstr>Discretionary Exemptions </vt:lpstr>
      <vt:lpstr>Other Matters</vt:lpstr>
      <vt:lpstr>Bill 73, Bill 108, Bill 138 &amp; Bill 197 – Changes to the Development Charges Act</vt:lpstr>
      <vt:lpstr>Changes to D.C. Legislation</vt:lpstr>
      <vt:lpstr>Bill 73 Changes to the D.C.A. (effective Jan. 1, 2016)</vt:lpstr>
      <vt:lpstr>Bill 108 (More Homes, More Choice Act, 2019)</vt:lpstr>
      <vt:lpstr>Bill 197 (COVID-19 Economic Recovery Act, 2020)</vt:lpstr>
      <vt:lpstr>Study Process</vt:lpstr>
      <vt:lpstr>Potential Services to be Considered for Development Charges</vt:lpstr>
      <vt:lpstr>Timelines</vt:lpstr>
      <vt:lpstr>D.C. Emerging Issues</vt:lpstr>
      <vt:lpstr>Emerging Issues </vt:lpstr>
      <vt:lpstr>Questions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Bruce County DC</dc:title>
  <dc:creator>Daryl Abbs</dc:creator>
  <cp:lastModifiedBy>Edward Henley</cp:lastModifiedBy>
  <cp:revision>274</cp:revision>
  <cp:lastPrinted>2019-10-16T18:21:46Z</cp:lastPrinted>
  <dcterms:created xsi:type="dcterms:W3CDTF">2018-06-04T14:30:37Z</dcterms:created>
  <dcterms:modified xsi:type="dcterms:W3CDTF">2021-02-17T16:23:28Z</dcterms:modified>
</cp:coreProperties>
</file>